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1"/>
  </p:notesMasterIdLst>
  <p:sldIdLst>
    <p:sldId id="256" r:id="rId2"/>
    <p:sldId id="259" r:id="rId3"/>
    <p:sldId id="257" r:id="rId4"/>
    <p:sldId id="260" r:id="rId5"/>
    <p:sldId id="258"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2AF89B-BD02-40AA-B03E-AFEE3D88D3C7}" type="doc">
      <dgm:prSet loTypeId="urn:microsoft.com/office/officeart/2005/8/layout/gear1" loCatId="relationship" qsTypeId="urn:microsoft.com/office/officeart/2005/8/quickstyle/simple1" qsCatId="simple" csTypeId="urn:microsoft.com/office/officeart/2005/8/colors/accent1_2" csCatId="accent1" phldr="1"/>
      <dgm:spPr/>
    </dgm:pt>
    <dgm:pt modelId="{0CF23C92-125D-4F5B-9A13-C4345621513F}">
      <dgm:prSet phldrT="[Text]"/>
      <dgm:spPr/>
      <dgm:t>
        <a:bodyPr/>
        <a:lstStyle/>
        <a:p>
          <a:r>
            <a:rPr lang="en-US" dirty="0" smtClean="0"/>
            <a:t>Lifelong Learning</a:t>
          </a:r>
          <a:endParaRPr lang="el-GR" dirty="0"/>
        </a:p>
      </dgm:t>
    </dgm:pt>
    <dgm:pt modelId="{1FB04439-A910-4022-AABE-377DF20DC964}" type="parTrans" cxnId="{85F26FB0-EE83-45C3-8B43-8A9FF7CA7151}">
      <dgm:prSet/>
      <dgm:spPr/>
      <dgm:t>
        <a:bodyPr/>
        <a:lstStyle/>
        <a:p>
          <a:endParaRPr lang="el-GR"/>
        </a:p>
      </dgm:t>
    </dgm:pt>
    <dgm:pt modelId="{1619FFDA-EC1C-4754-A333-6966D6D4CB8D}" type="sibTrans" cxnId="{85F26FB0-EE83-45C3-8B43-8A9FF7CA7151}">
      <dgm:prSet>
        <dgm:style>
          <a:lnRef idx="0">
            <a:schemeClr val="accent1"/>
          </a:lnRef>
          <a:fillRef idx="3">
            <a:schemeClr val="accent1"/>
          </a:fillRef>
          <a:effectRef idx="3">
            <a:schemeClr val="accent1"/>
          </a:effectRef>
          <a:fontRef idx="minor">
            <a:schemeClr val="lt1"/>
          </a:fontRef>
        </dgm:style>
      </dgm:prSet>
      <dgm:spPr/>
      <dgm:t>
        <a:bodyPr/>
        <a:lstStyle/>
        <a:p>
          <a:endParaRPr lang="el-GR"/>
        </a:p>
      </dgm:t>
    </dgm:pt>
    <dgm:pt modelId="{7B742769-6C11-42A8-AFFB-1FB52AE83BDF}">
      <dgm:prSet phldrT="[Text]"/>
      <dgm:spPr/>
      <dgm:t>
        <a:bodyPr/>
        <a:lstStyle/>
        <a:p>
          <a:r>
            <a:rPr lang="en-US" dirty="0" smtClean="0"/>
            <a:t>Lifelong Reading</a:t>
          </a:r>
          <a:endParaRPr lang="el-GR" dirty="0"/>
        </a:p>
      </dgm:t>
    </dgm:pt>
    <dgm:pt modelId="{8366A1C5-373C-4994-835D-32A03DEC3142}" type="parTrans" cxnId="{65CB34FA-C189-49F7-B249-D488B51E1BEC}">
      <dgm:prSet/>
      <dgm:spPr/>
      <dgm:t>
        <a:bodyPr/>
        <a:lstStyle/>
        <a:p>
          <a:endParaRPr lang="el-GR"/>
        </a:p>
      </dgm:t>
    </dgm:pt>
    <dgm:pt modelId="{1C553F3F-8C36-4459-A38B-5648BCC8456E}" type="sibTrans" cxnId="{65CB34FA-C189-49F7-B249-D488B51E1BEC}">
      <dgm:prSet>
        <dgm:style>
          <a:lnRef idx="0">
            <a:schemeClr val="accent1"/>
          </a:lnRef>
          <a:fillRef idx="3">
            <a:schemeClr val="accent1"/>
          </a:fillRef>
          <a:effectRef idx="3">
            <a:schemeClr val="accent1"/>
          </a:effectRef>
          <a:fontRef idx="minor">
            <a:schemeClr val="lt1"/>
          </a:fontRef>
        </dgm:style>
      </dgm:prSet>
      <dgm:spPr/>
      <dgm:t>
        <a:bodyPr/>
        <a:lstStyle/>
        <a:p>
          <a:endParaRPr lang="el-GR"/>
        </a:p>
      </dgm:t>
    </dgm:pt>
    <dgm:pt modelId="{441A2B5D-8CFA-4917-ACAC-F216C2519245}" type="pres">
      <dgm:prSet presAssocID="{F32AF89B-BD02-40AA-B03E-AFEE3D88D3C7}" presName="composite" presStyleCnt="0">
        <dgm:presLayoutVars>
          <dgm:chMax val="3"/>
          <dgm:animLvl val="lvl"/>
          <dgm:resizeHandles val="exact"/>
        </dgm:presLayoutVars>
      </dgm:prSet>
      <dgm:spPr/>
    </dgm:pt>
    <dgm:pt modelId="{D6B991EC-2B54-4B1D-B921-BB1BF5E38D91}" type="pres">
      <dgm:prSet presAssocID="{0CF23C92-125D-4F5B-9A13-C4345621513F}" presName="gear1" presStyleLbl="node1" presStyleIdx="0" presStyleCnt="2" custScaleX="110882" custScaleY="103920" custLinFactNeighborX="9784" custLinFactNeighborY="7570">
        <dgm:presLayoutVars>
          <dgm:chMax val="1"/>
          <dgm:bulletEnabled val="1"/>
        </dgm:presLayoutVars>
      </dgm:prSet>
      <dgm:spPr/>
      <dgm:t>
        <a:bodyPr/>
        <a:lstStyle/>
        <a:p>
          <a:endParaRPr lang="el-GR"/>
        </a:p>
      </dgm:t>
    </dgm:pt>
    <dgm:pt modelId="{6E945CE9-667C-405B-A174-35384C0D3E73}" type="pres">
      <dgm:prSet presAssocID="{0CF23C92-125D-4F5B-9A13-C4345621513F}" presName="gear1srcNode" presStyleLbl="node1" presStyleIdx="0" presStyleCnt="2"/>
      <dgm:spPr/>
      <dgm:t>
        <a:bodyPr/>
        <a:lstStyle/>
        <a:p>
          <a:endParaRPr lang="el-GR"/>
        </a:p>
      </dgm:t>
    </dgm:pt>
    <dgm:pt modelId="{35B6D416-FF1D-456E-8606-5CB0677B4032}" type="pres">
      <dgm:prSet presAssocID="{0CF23C92-125D-4F5B-9A13-C4345621513F}" presName="gear1dstNode" presStyleLbl="node1" presStyleIdx="0" presStyleCnt="2"/>
      <dgm:spPr/>
      <dgm:t>
        <a:bodyPr/>
        <a:lstStyle/>
        <a:p>
          <a:endParaRPr lang="el-GR"/>
        </a:p>
      </dgm:t>
    </dgm:pt>
    <dgm:pt modelId="{909AB453-4730-4DF4-B069-DA81B1A42EB8}" type="pres">
      <dgm:prSet presAssocID="{7B742769-6C11-42A8-AFFB-1FB52AE83BDF}" presName="gear2" presStyleLbl="node1" presStyleIdx="1" presStyleCnt="2" custScaleX="131822" custScaleY="111561">
        <dgm:presLayoutVars>
          <dgm:chMax val="1"/>
          <dgm:bulletEnabled val="1"/>
        </dgm:presLayoutVars>
      </dgm:prSet>
      <dgm:spPr/>
      <dgm:t>
        <a:bodyPr/>
        <a:lstStyle/>
        <a:p>
          <a:endParaRPr lang="el-GR"/>
        </a:p>
      </dgm:t>
    </dgm:pt>
    <dgm:pt modelId="{C4C5D203-8D34-4B04-95EE-AF46295676B8}" type="pres">
      <dgm:prSet presAssocID="{7B742769-6C11-42A8-AFFB-1FB52AE83BDF}" presName="gear2srcNode" presStyleLbl="node1" presStyleIdx="1" presStyleCnt="2"/>
      <dgm:spPr/>
      <dgm:t>
        <a:bodyPr/>
        <a:lstStyle/>
        <a:p>
          <a:endParaRPr lang="el-GR"/>
        </a:p>
      </dgm:t>
    </dgm:pt>
    <dgm:pt modelId="{BDDA4D39-A026-4D8C-BAFA-F039A8EBF7D5}" type="pres">
      <dgm:prSet presAssocID="{7B742769-6C11-42A8-AFFB-1FB52AE83BDF}" presName="gear2dstNode" presStyleLbl="node1" presStyleIdx="1" presStyleCnt="2"/>
      <dgm:spPr/>
      <dgm:t>
        <a:bodyPr/>
        <a:lstStyle/>
        <a:p>
          <a:endParaRPr lang="el-GR"/>
        </a:p>
      </dgm:t>
    </dgm:pt>
    <dgm:pt modelId="{C8A54A67-AE85-49F2-95E0-6B2EF0844E86}" type="pres">
      <dgm:prSet presAssocID="{1619FFDA-EC1C-4754-A333-6966D6D4CB8D}" presName="connector1" presStyleLbl="sibTrans2D1" presStyleIdx="0" presStyleCnt="2"/>
      <dgm:spPr/>
      <dgm:t>
        <a:bodyPr/>
        <a:lstStyle/>
        <a:p>
          <a:endParaRPr lang="el-GR"/>
        </a:p>
      </dgm:t>
    </dgm:pt>
    <dgm:pt modelId="{61DD6093-927A-426C-9AB2-30B26B3CBF90}" type="pres">
      <dgm:prSet presAssocID="{1C553F3F-8C36-4459-A38B-5648BCC8456E}" presName="connector2" presStyleLbl="sibTrans2D1" presStyleIdx="1" presStyleCnt="2"/>
      <dgm:spPr/>
      <dgm:t>
        <a:bodyPr/>
        <a:lstStyle/>
        <a:p>
          <a:endParaRPr lang="el-GR"/>
        </a:p>
      </dgm:t>
    </dgm:pt>
  </dgm:ptLst>
  <dgm:cxnLst>
    <dgm:cxn modelId="{7A99887E-D838-4D94-B97F-C7D91912A778}" type="presOf" srcId="{0CF23C92-125D-4F5B-9A13-C4345621513F}" destId="{6E945CE9-667C-405B-A174-35384C0D3E73}" srcOrd="1" destOrd="0" presId="urn:microsoft.com/office/officeart/2005/8/layout/gear1"/>
    <dgm:cxn modelId="{C2135A22-8725-4008-8392-596F33994A05}" type="presOf" srcId="{7B742769-6C11-42A8-AFFB-1FB52AE83BDF}" destId="{BDDA4D39-A026-4D8C-BAFA-F039A8EBF7D5}" srcOrd="2" destOrd="0" presId="urn:microsoft.com/office/officeart/2005/8/layout/gear1"/>
    <dgm:cxn modelId="{29A237C2-8306-4C40-841E-C147AD5367B6}" type="presOf" srcId="{1C553F3F-8C36-4459-A38B-5648BCC8456E}" destId="{61DD6093-927A-426C-9AB2-30B26B3CBF90}" srcOrd="0" destOrd="0" presId="urn:microsoft.com/office/officeart/2005/8/layout/gear1"/>
    <dgm:cxn modelId="{6BA42098-DD20-4DF1-85A4-9BA1D156B3E0}" type="presOf" srcId="{F32AF89B-BD02-40AA-B03E-AFEE3D88D3C7}" destId="{441A2B5D-8CFA-4917-ACAC-F216C2519245}" srcOrd="0" destOrd="0" presId="urn:microsoft.com/office/officeart/2005/8/layout/gear1"/>
    <dgm:cxn modelId="{F45D96B3-8B87-4A05-920B-97B72A96036B}" type="presOf" srcId="{1619FFDA-EC1C-4754-A333-6966D6D4CB8D}" destId="{C8A54A67-AE85-49F2-95E0-6B2EF0844E86}" srcOrd="0" destOrd="0" presId="urn:microsoft.com/office/officeart/2005/8/layout/gear1"/>
    <dgm:cxn modelId="{65CB34FA-C189-49F7-B249-D488B51E1BEC}" srcId="{F32AF89B-BD02-40AA-B03E-AFEE3D88D3C7}" destId="{7B742769-6C11-42A8-AFFB-1FB52AE83BDF}" srcOrd="1" destOrd="0" parTransId="{8366A1C5-373C-4994-835D-32A03DEC3142}" sibTransId="{1C553F3F-8C36-4459-A38B-5648BCC8456E}"/>
    <dgm:cxn modelId="{265B9FC7-4810-4B44-AA59-C60218EA6281}" type="presOf" srcId="{0CF23C92-125D-4F5B-9A13-C4345621513F}" destId="{35B6D416-FF1D-456E-8606-5CB0677B4032}" srcOrd="2" destOrd="0" presId="urn:microsoft.com/office/officeart/2005/8/layout/gear1"/>
    <dgm:cxn modelId="{B63A6ADA-6FE6-4951-B44F-A809147822C3}" type="presOf" srcId="{7B742769-6C11-42A8-AFFB-1FB52AE83BDF}" destId="{C4C5D203-8D34-4B04-95EE-AF46295676B8}" srcOrd="1" destOrd="0" presId="urn:microsoft.com/office/officeart/2005/8/layout/gear1"/>
    <dgm:cxn modelId="{85F26FB0-EE83-45C3-8B43-8A9FF7CA7151}" srcId="{F32AF89B-BD02-40AA-B03E-AFEE3D88D3C7}" destId="{0CF23C92-125D-4F5B-9A13-C4345621513F}" srcOrd="0" destOrd="0" parTransId="{1FB04439-A910-4022-AABE-377DF20DC964}" sibTransId="{1619FFDA-EC1C-4754-A333-6966D6D4CB8D}"/>
    <dgm:cxn modelId="{E33F5E98-44A3-46AA-B517-184DC1C3EEA9}" type="presOf" srcId="{0CF23C92-125D-4F5B-9A13-C4345621513F}" destId="{D6B991EC-2B54-4B1D-B921-BB1BF5E38D91}" srcOrd="0" destOrd="0" presId="urn:microsoft.com/office/officeart/2005/8/layout/gear1"/>
    <dgm:cxn modelId="{C1D828C5-7485-48B0-917B-A8B8D738F531}" type="presOf" srcId="{7B742769-6C11-42A8-AFFB-1FB52AE83BDF}" destId="{909AB453-4730-4DF4-B069-DA81B1A42EB8}" srcOrd="0" destOrd="0" presId="urn:microsoft.com/office/officeart/2005/8/layout/gear1"/>
    <dgm:cxn modelId="{B0CAE43F-0E93-4EFE-B9FD-57DD588D6841}" type="presParOf" srcId="{441A2B5D-8CFA-4917-ACAC-F216C2519245}" destId="{D6B991EC-2B54-4B1D-B921-BB1BF5E38D91}" srcOrd="0" destOrd="0" presId="urn:microsoft.com/office/officeart/2005/8/layout/gear1"/>
    <dgm:cxn modelId="{AB4EA39A-1583-4B9C-AD46-93B81EEBB41A}" type="presParOf" srcId="{441A2B5D-8CFA-4917-ACAC-F216C2519245}" destId="{6E945CE9-667C-405B-A174-35384C0D3E73}" srcOrd="1" destOrd="0" presId="urn:microsoft.com/office/officeart/2005/8/layout/gear1"/>
    <dgm:cxn modelId="{3D2F426E-728B-4FEA-9F1C-67009080B8D5}" type="presParOf" srcId="{441A2B5D-8CFA-4917-ACAC-F216C2519245}" destId="{35B6D416-FF1D-456E-8606-5CB0677B4032}" srcOrd="2" destOrd="0" presId="urn:microsoft.com/office/officeart/2005/8/layout/gear1"/>
    <dgm:cxn modelId="{A13ABE9E-FE7A-48A3-9104-F5B4AC71B19C}" type="presParOf" srcId="{441A2B5D-8CFA-4917-ACAC-F216C2519245}" destId="{909AB453-4730-4DF4-B069-DA81B1A42EB8}" srcOrd="3" destOrd="0" presId="urn:microsoft.com/office/officeart/2005/8/layout/gear1"/>
    <dgm:cxn modelId="{C13E9886-5F10-4218-9973-F13C2290E8C1}" type="presParOf" srcId="{441A2B5D-8CFA-4917-ACAC-F216C2519245}" destId="{C4C5D203-8D34-4B04-95EE-AF46295676B8}" srcOrd="4" destOrd="0" presId="urn:microsoft.com/office/officeart/2005/8/layout/gear1"/>
    <dgm:cxn modelId="{643554C4-0D5E-4D96-96D4-26BC4C724C7A}" type="presParOf" srcId="{441A2B5D-8CFA-4917-ACAC-F216C2519245}" destId="{BDDA4D39-A026-4D8C-BAFA-F039A8EBF7D5}" srcOrd="5" destOrd="0" presId="urn:microsoft.com/office/officeart/2005/8/layout/gear1"/>
    <dgm:cxn modelId="{71E19FAD-43BC-4515-BBF1-8EF57DF4045C}" type="presParOf" srcId="{441A2B5D-8CFA-4917-ACAC-F216C2519245}" destId="{C8A54A67-AE85-49F2-95E0-6B2EF0844E86}" srcOrd="6" destOrd="0" presId="urn:microsoft.com/office/officeart/2005/8/layout/gear1"/>
    <dgm:cxn modelId="{DFC9FD20-A283-461A-952F-0A2F8451C95C}" type="presParOf" srcId="{441A2B5D-8CFA-4917-ACAC-F216C2519245}" destId="{61DD6093-927A-426C-9AB2-30B26B3CBF90}" srcOrd="7"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5762DD8-8B5E-421A-9C34-D9991DB07625}" type="doc">
      <dgm:prSet loTypeId="urn:microsoft.com/office/officeart/2005/8/layout/arrow5" loCatId="relationship" qsTypeId="urn:microsoft.com/office/officeart/2005/8/quickstyle/3d2" qsCatId="3D" csTypeId="urn:microsoft.com/office/officeart/2005/8/colors/accent1_2" csCatId="accent1" phldr="1"/>
      <dgm:spPr/>
      <dgm:t>
        <a:bodyPr/>
        <a:lstStyle/>
        <a:p>
          <a:endParaRPr lang="el-GR"/>
        </a:p>
      </dgm:t>
    </dgm:pt>
    <dgm:pt modelId="{F53F7959-6B40-4A43-AA32-C95170900EB8}">
      <dgm:prSet phldrT="[Text]" custT="1"/>
      <dgm:spPr/>
      <dgm:t>
        <a:bodyPr/>
        <a:lstStyle/>
        <a:p>
          <a:r>
            <a:rPr lang="en-GB" sz="1400" dirty="0" smtClean="0"/>
            <a:t>new material </a:t>
          </a:r>
          <a:endParaRPr lang="el-GR" sz="1400" dirty="0"/>
        </a:p>
      </dgm:t>
    </dgm:pt>
    <dgm:pt modelId="{889F49BC-DB28-4A1F-BF29-DFCC62B8849C}" type="parTrans" cxnId="{EAA01FDF-059D-4981-89E1-5B7199B16391}">
      <dgm:prSet/>
      <dgm:spPr/>
      <dgm:t>
        <a:bodyPr/>
        <a:lstStyle/>
        <a:p>
          <a:endParaRPr lang="el-GR"/>
        </a:p>
      </dgm:t>
    </dgm:pt>
    <dgm:pt modelId="{1A0C1A1A-495A-408E-944B-2323AEBFC73A}" type="sibTrans" cxnId="{EAA01FDF-059D-4981-89E1-5B7199B16391}">
      <dgm:prSet/>
      <dgm:spPr/>
      <dgm:t>
        <a:bodyPr/>
        <a:lstStyle/>
        <a:p>
          <a:endParaRPr lang="el-GR"/>
        </a:p>
      </dgm:t>
    </dgm:pt>
    <dgm:pt modelId="{75876A7A-7BF4-45EA-99DE-94B770889154}">
      <dgm:prSet phldrT="[Text]" custT="1"/>
      <dgm:spPr/>
      <dgm:t>
        <a:bodyPr/>
        <a:lstStyle/>
        <a:p>
          <a:r>
            <a:rPr lang="en-GB" sz="1600" dirty="0" smtClean="0"/>
            <a:t>input from experts</a:t>
          </a:r>
          <a:endParaRPr lang="el-GR" sz="1600" dirty="0"/>
        </a:p>
      </dgm:t>
    </dgm:pt>
    <dgm:pt modelId="{E5F6587A-09B2-431D-9FA4-7A74D5B7880B}" type="parTrans" cxnId="{C25DCEFD-89EE-4427-BBF5-D07A5F179698}">
      <dgm:prSet/>
      <dgm:spPr/>
      <dgm:t>
        <a:bodyPr/>
        <a:lstStyle/>
        <a:p>
          <a:endParaRPr lang="el-GR"/>
        </a:p>
      </dgm:t>
    </dgm:pt>
    <dgm:pt modelId="{3741ABCD-21A7-46AC-BD41-BD9A49A3623F}" type="sibTrans" cxnId="{C25DCEFD-89EE-4427-BBF5-D07A5F179698}">
      <dgm:prSet/>
      <dgm:spPr/>
      <dgm:t>
        <a:bodyPr/>
        <a:lstStyle/>
        <a:p>
          <a:endParaRPr lang="el-GR"/>
        </a:p>
      </dgm:t>
    </dgm:pt>
    <dgm:pt modelId="{83E97C43-340A-44FA-9F94-B25B1EC6C6A3}">
      <dgm:prSet custT="1"/>
      <dgm:spPr/>
      <dgm:t>
        <a:bodyPr/>
        <a:lstStyle/>
        <a:p>
          <a:r>
            <a:rPr lang="en-GB" sz="1600" dirty="0" smtClean="0"/>
            <a:t>study visits</a:t>
          </a:r>
          <a:endParaRPr lang="el-GR" sz="1600" dirty="0"/>
        </a:p>
      </dgm:t>
    </dgm:pt>
    <dgm:pt modelId="{EE9ADE6D-A19B-4974-8C64-A65684970E37}" type="parTrans" cxnId="{9C4CF422-33D8-48C8-888A-562CB74F32B6}">
      <dgm:prSet/>
      <dgm:spPr/>
      <dgm:t>
        <a:bodyPr/>
        <a:lstStyle/>
        <a:p>
          <a:endParaRPr lang="el-GR"/>
        </a:p>
      </dgm:t>
    </dgm:pt>
    <dgm:pt modelId="{EEAE7C47-DF51-4015-88A1-00DEF04877CB}" type="sibTrans" cxnId="{9C4CF422-33D8-48C8-888A-562CB74F32B6}">
      <dgm:prSet/>
      <dgm:spPr/>
      <dgm:t>
        <a:bodyPr/>
        <a:lstStyle/>
        <a:p>
          <a:endParaRPr lang="el-GR"/>
        </a:p>
      </dgm:t>
    </dgm:pt>
    <dgm:pt modelId="{EC6F7DA1-EB7F-44B1-B75F-92F4103B4104}">
      <dgm:prSet custT="1"/>
      <dgm:spPr/>
      <dgm:t>
        <a:bodyPr/>
        <a:lstStyle/>
        <a:p>
          <a:r>
            <a:rPr lang="en-GB" sz="1400" dirty="0" smtClean="0"/>
            <a:t>i</a:t>
          </a:r>
          <a:r>
            <a:rPr lang="en-GB" sz="1600" dirty="0" smtClean="0"/>
            <a:t>nput from associate partners</a:t>
          </a:r>
          <a:endParaRPr lang="el-GR" sz="1600" dirty="0"/>
        </a:p>
      </dgm:t>
    </dgm:pt>
    <dgm:pt modelId="{A48BB80C-2A8E-4464-80C3-A32F388F83CC}" type="parTrans" cxnId="{DD441F87-E5AE-4506-A5CD-26A82C85341F}">
      <dgm:prSet/>
      <dgm:spPr/>
      <dgm:t>
        <a:bodyPr/>
        <a:lstStyle/>
        <a:p>
          <a:endParaRPr lang="el-GR"/>
        </a:p>
      </dgm:t>
    </dgm:pt>
    <dgm:pt modelId="{9D052AB9-2168-42BF-9AC8-7ABFF929C399}" type="sibTrans" cxnId="{DD441F87-E5AE-4506-A5CD-26A82C85341F}">
      <dgm:prSet/>
      <dgm:spPr/>
      <dgm:t>
        <a:bodyPr/>
        <a:lstStyle/>
        <a:p>
          <a:endParaRPr lang="el-GR"/>
        </a:p>
      </dgm:t>
    </dgm:pt>
    <dgm:pt modelId="{156BF362-A5CD-49D6-9EA7-37E86983FD8E}">
      <dgm:prSet custT="1"/>
      <dgm:spPr/>
      <dgm:t>
        <a:bodyPr/>
        <a:lstStyle/>
        <a:p>
          <a:r>
            <a:rPr lang="en-GB" sz="1600" dirty="0" smtClean="0"/>
            <a:t>bibliographic research</a:t>
          </a:r>
          <a:endParaRPr lang="el-GR" sz="1600" dirty="0"/>
        </a:p>
      </dgm:t>
    </dgm:pt>
    <dgm:pt modelId="{42ED0C1B-22C3-4962-9086-E152D32875AA}" type="parTrans" cxnId="{834DBA46-9EFB-42C9-BF12-DF422C4DC0FE}">
      <dgm:prSet/>
      <dgm:spPr/>
      <dgm:t>
        <a:bodyPr/>
        <a:lstStyle/>
        <a:p>
          <a:endParaRPr lang="el-GR"/>
        </a:p>
      </dgm:t>
    </dgm:pt>
    <dgm:pt modelId="{112D8B54-83AC-4082-A4EC-12B2D7EB07BA}" type="sibTrans" cxnId="{834DBA46-9EFB-42C9-BF12-DF422C4DC0FE}">
      <dgm:prSet/>
      <dgm:spPr/>
      <dgm:t>
        <a:bodyPr/>
        <a:lstStyle/>
        <a:p>
          <a:endParaRPr lang="el-GR"/>
        </a:p>
      </dgm:t>
    </dgm:pt>
    <dgm:pt modelId="{641FC717-0B7B-43A6-9F0B-F4DA0F045AD1}" type="pres">
      <dgm:prSet presAssocID="{95762DD8-8B5E-421A-9C34-D9991DB07625}" presName="diagram" presStyleCnt="0">
        <dgm:presLayoutVars>
          <dgm:dir/>
          <dgm:resizeHandles val="exact"/>
        </dgm:presLayoutVars>
      </dgm:prSet>
      <dgm:spPr/>
      <dgm:t>
        <a:bodyPr/>
        <a:lstStyle/>
        <a:p>
          <a:endParaRPr lang="en-US"/>
        </a:p>
      </dgm:t>
    </dgm:pt>
    <dgm:pt modelId="{55B14EE7-6D19-4516-B7AD-02D05079E5D5}" type="pres">
      <dgm:prSet presAssocID="{F53F7959-6B40-4A43-AA32-C95170900EB8}" presName="arrow" presStyleLbl="node1" presStyleIdx="0" presStyleCnt="5">
        <dgm:presLayoutVars>
          <dgm:bulletEnabled val="1"/>
        </dgm:presLayoutVars>
      </dgm:prSet>
      <dgm:spPr/>
      <dgm:t>
        <a:bodyPr/>
        <a:lstStyle/>
        <a:p>
          <a:endParaRPr lang="el-GR"/>
        </a:p>
      </dgm:t>
    </dgm:pt>
    <dgm:pt modelId="{CD977CEE-98E7-44AE-B670-9C5D89E0715C}" type="pres">
      <dgm:prSet presAssocID="{156BF362-A5CD-49D6-9EA7-37E86983FD8E}" presName="arrow" presStyleLbl="node1" presStyleIdx="1" presStyleCnt="5">
        <dgm:presLayoutVars>
          <dgm:bulletEnabled val="1"/>
        </dgm:presLayoutVars>
      </dgm:prSet>
      <dgm:spPr/>
      <dgm:t>
        <a:bodyPr/>
        <a:lstStyle/>
        <a:p>
          <a:endParaRPr lang="el-GR"/>
        </a:p>
      </dgm:t>
    </dgm:pt>
    <dgm:pt modelId="{2F889693-2F3A-4C5E-A0AB-5A8A5E7FA8D6}" type="pres">
      <dgm:prSet presAssocID="{83E97C43-340A-44FA-9F94-B25B1EC6C6A3}" presName="arrow" presStyleLbl="node1" presStyleIdx="2" presStyleCnt="5">
        <dgm:presLayoutVars>
          <dgm:bulletEnabled val="1"/>
        </dgm:presLayoutVars>
      </dgm:prSet>
      <dgm:spPr/>
      <dgm:t>
        <a:bodyPr/>
        <a:lstStyle/>
        <a:p>
          <a:endParaRPr lang="el-GR"/>
        </a:p>
      </dgm:t>
    </dgm:pt>
    <dgm:pt modelId="{6F3AD6E5-9DBB-40B4-A178-5907BEFD53F7}" type="pres">
      <dgm:prSet presAssocID="{75876A7A-7BF4-45EA-99DE-94B770889154}" presName="arrow" presStyleLbl="node1" presStyleIdx="3" presStyleCnt="5">
        <dgm:presLayoutVars>
          <dgm:bulletEnabled val="1"/>
        </dgm:presLayoutVars>
      </dgm:prSet>
      <dgm:spPr/>
      <dgm:t>
        <a:bodyPr/>
        <a:lstStyle/>
        <a:p>
          <a:endParaRPr lang="el-GR"/>
        </a:p>
      </dgm:t>
    </dgm:pt>
    <dgm:pt modelId="{079A4368-8D52-4E16-B17C-4F9A7A69019B}" type="pres">
      <dgm:prSet presAssocID="{EC6F7DA1-EB7F-44B1-B75F-92F4103B4104}" presName="arrow" presStyleLbl="node1" presStyleIdx="4" presStyleCnt="5">
        <dgm:presLayoutVars>
          <dgm:bulletEnabled val="1"/>
        </dgm:presLayoutVars>
      </dgm:prSet>
      <dgm:spPr/>
      <dgm:t>
        <a:bodyPr/>
        <a:lstStyle/>
        <a:p>
          <a:endParaRPr lang="en-US"/>
        </a:p>
      </dgm:t>
    </dgm:pt>
  </dgm:ptLst>
  <dgm:cxnLst>
    <dgm:cxn modelId="{78F59C91-2DF5-4048-92E5-AB81594D8367}" type="presOf" srcId="{EC6F7DA1-EB7F-44B1-B75F-92F4103B4104}" destId="{079A4368-8D52-4E16-B17C-4F9A7A69019B}" srcOrd="0" destOrd="0" presId="urn:microsoft.com/office/officeart/2005/8/layout/arrow5"/>
    <dgm:cxn modelId="{834DBA46-9EFB-42C9-BF12-DF422C4DC0FE}" srcId="{95762DD8-8B5E-421A-9C34-D9991DB07625}" destId="{156BF362-A5CD-49D6-9EA7-37E86983FD8E}" srcOrd="1" destOrd="0" parTransId="{42ED0C1B-22C3-4962-9086-E152D32875AA}" sibTransId="{112D8B54-83AC-4082-A4EC-12B2D7EB07BA}"/>
    <dgm:cxn modelId="{C25DCEFD-89EE-4427-BBF5-D07A5F179698}" srcId="{95762DD8-8B5E-421A-9C34-D9991DB07625}" destId="{75876A7A-7BF4-45EA-99DE-94B770889154}" srcOrd="3" destOrd="0" parTransId="{E5F6587A-09B2-431D-9FA4-7A74D5B7880B}" sibTransId="{3741ABCD-21A7-46AC-BD41-BD9A49A3623F}"/>
    <dgm:cxn modelId="{9C4CF422-33D8-48C8-888A-562CB74F32B6}" srcId="{95762DD8-8B5E-421A-9C34-D9991DB07625}" destId="{83E97C43-340A-44FA-9F94-B25B1EC6C6A3}" srcOrd="2" destOrd="0" parTransId="{EE9ADE6D-A19B-4974-8C64-A65684970E37}" sibTransId="{EEAE7C47-DF51-4015-88A1-00DEF04877CB}"/>
    <dgm:cxn modelId="{2D73DAFA-6EA3-46A7-8301-AD53DC514520}" type="presOf" srcId="{75876A7A-7BF4-45EA-99DE-94B770889154}" destId="{6F3AD6E5-9DBB-40B4-A178-5907BEFD53F7}" srcOrd="0" destOrd="0" presId="urn:microsoft.com/office/officeart/2005/8/layout/arrow5"/>
    <dgm:cxn modelId="{DD441F87-E5AE-4506-A5CD-26A82C85341F}" srcId="{95762DD8-8B5E-421A-9C34-D9991DB07625}" destId="{EC6F7DA1-EB7F-44B1-B75F-92F4103B4104}" srcOrd="4" destOrd="0" parTransId="{A48BB80C-2A8E-4464-80C3-A32F388F83CC}" sibTransId="{9D052AB9-2168-42BF-9AC8-7ABFF929C399}"/>
    <dgm:cxn modelId="{D970E651-D52C-4A13-8C29-66356C227BCD}" type="presOf" srcId="{83E97C43-340A-44FA-9F94-B25B1EC6C6A3}" destId="{2F889693-2F3A-4C5E-A0AB-5A8A5E7FA8D6}" srcOrd="0" destOrd="0" presId="urn:microsoft.com/office/officeart/2005/8/layout/arrow5"/>
    <dgm:cxn modelId="{D6A6B457-3CB2-4313-B6E6-2997CAC6A2A6}" type="presOf" srcId="{156BF362-A5CD-49D6-9EA7-37E86983FD8E}" destId="{CD977CEE-98E7-44AE-B670-9C5D89E0715C}" srcOrd="0" destOrd="0" presId="urn:microsoft.com/office/officeart/2005/8/layout/arrow5"/>
    <dgm:cxn modelId="{EAA01FDF-059D-4981-89E1-5B7199B16391}" srcId="{95762DD8-8B5E-421A-9C34-D9991DB07625}" destId="{F53F7959-6B40-4A43-AA32-C95170900EB8}" srcOrd="0" destOrd="0" parTransId="{889F49BC-DB28-4A1F-BF29-DFCC62B8849C}" sibTransId="{1A0C1A1A-495A-408E-944B-2323AEBFC73A}"/>
    <dgm:cxn modelId="{8983BB10-049F-4ACB-9E70-E5755A46A139}" type="presOf" srcId="{F53F7959-6B40-4A43-AA32-C95170900EB8}" destId="{55B14EE7-6D19-4516-B7AD-02D05079E5D5}" srcOrd="0" destOrd="0" presId="urn:microsoft.com/office/officeart/2005/8/layout/arrow5"/>
    <dgm:cxn modelId="{BC4A7CAB-F19A-4EBB-A41C-6B1692D27870}" type="presOf" srcId="{95762DD8-8B5E-421A-9C34-D9991DB07625}" destId="{641FC717-0B7B-43A6-9F0B-F4DA0F045AD1}" srcOrd="0" destOrd="0" presId="urn:microsoft.com/office/officeart/2005/8/layout/arrow5"/>
    <dgm:cxn modelId="{88490B22-8979-49DA-8C23-EF4F478F51AD}" type="presParOf" srcId="{641FC717-0B7B-43A6-9F0B-F4DA0F045AD1}" destId="{55B14EE7-6D19-4516-B7AD-02D05079E5D5}" srcOrd="0" destOrd="0" presId="urn:microsoft.com/office/officeart/2005/8/layout/arrow5"/>
    <dgm:cxn modelId="{C765EA3A-4A85-4978-8967-FA476BEC5C5E}" type="presParOf" srcId="{641FC717-0B7B-43A6-9F0B-F4DA0F045AD1}" destId="{CD977CEE-98E7-44AE-B670-9C5D89E0715C}" srcOrd="1" destOrd="0" presId="urn:microsoft.com/office/officeart/2005/8/layout/arrow5"/>
    <dgm:cxn modelId="{315AEEDF-C39B-41F9-A5CD-387548933E62}" type="presParOf" srcId="{641FC717-0B7B-43A6-9F0B-F4DA0F045AD1}" destId="{2F889693-2F3A-4C5E-A0AB-5A8A5E7FA8D6}" srcOrd="2" destOrd="0" presId="urn:microsoft.com/office/officeart/2005/8/layout/arrow5"/>
    <dgm:cxn modelId="{7BDEC1DC-D810-4483-BE45-271DE0F4F5FF}" type="presParOf" srcId="{641FC717-0B7B-43A6-9F0B-F4DA0F045AD1}" destId="{6F3AD6E5-9DBB-40B4-A178-5907BEFD53F7}" srcOrd="3" destOrd="0" presId="urn:microsoft.com/office/officeart/2005/8/layout/arrow5"/>
    <dgm:cxn modelId="{788D7582-A190-4C7C-95A2-9698EB04D5E1}" type="presParOf" srcId="{641FC717-0B7B-43A6-9F0B-F4DA0F045AD1}" destId="{079A4368-8D52-4E16-B17C-4F9A7A69019B}" srcOrd="4"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AD24E04-880C-47E6-A1BE-EE97816EF36A}" type="doc">
      <dgm:prSet loTypeId="urn:microsoft.com/office/officeart/2005/8/layout/process4" loCatId="process" qsTypeId="urn:microsoft.com/office/officeart/2005/8/quickstyle/simple2" qsCatId="simple" csTypeId="urn:microsoft.com/office/officeart/2005/8/colors/accent1_2" csCatId="accent1" phldr="1"/>
      <dgm:spPr/>
      <dgm:t>
        <a:bodyPr/>
        <a:lstStyle/>
        <a:p>
          <a:endParaRPr lang="el-GR"/>
        </a:p>
      </dgm:t>
    </dgm:pt>
    <dgm:pt modelId="{1370F02B-625E-429A-A059-52238B9959F1}">
      <dgm:prSet phldrT="[Text]"/>
      <dgm:spPr/>
      <dgm:t>
        <a:bodyPr/>
        <a:lstStyle/>
        <a:p>
          <a:r>
            <a:rPr lang="en-GB" b="1" dirty="0" smtClean="0"/>
            <a:t>WP5 - State of the Art</a:t>
          </a:r>
          <a:endParaRPr lang="el-GR" dirty="0"/>
        </a:p>
      </dgm:t>
    </dgm:pt>
    <dgm:pt modelId="{023D6AA2-E224-46CC-A75A-7CB3DFABA363}" type="parTrans" cxnId="{54A83331-3C9E-49F5-A716-E1E353631BF0}">
      <dgm:prSet/>
      <dgm:spPr/>
      <dgm:t>
        <a:bodyPr/>
        <a:lstStyle/>
        <a:p>
          <a:endParaRPr lang="el-GR"/>
        </a:p>
      </dgm:t>
    </dgm:pt>
    <dgm:pt modelId="{538958F7-5B86-44CF-AB8D-1460207CD2BE}" type="sibTrans" cxnId="{54A83331-3C9E-49F5-A716-E1E353631BF0}">
      <dgm:prSet/>
      <dgm:spPr/>
      <dgm:t>
        <a:bodyPr/>
        <a:lstStyle/>
        <a:p>
          <a:endParaRPr lang="el-GR"/>
        </a:p>
      </dgm:t>
    </dgm:pt>
    <dgm:pt modelId="{213EA9E9-D856-4166-BF6E-DBCC4E563A36}">
      <dgm:prSet phldrT="[Text]"/>
      <dgm:spPr/>
      <dgm:t>
        <a:bodyPr/>
        <a:lstStyle/>
        <a:p>
          <a:r>
            <a:rPr lang="en-GB" b="1" dirty="0" smtClean="0"/>
            <a:t>WP6 - Reading Promotion Actions, Sources &amp; Resources</a:t>
          </a:r>
          <a:endParaRPr lang="el-GR" dirty="0"/>
        </a:p>
      </dgm:t>
    </dgm:pt>
    <dgm:pt modelId="{7E5C82AE-F1BF-48EF-9C94-A9E34091E98A}" type="parTrans" cxnId="{E7ABE29E-7216-4D4C-BB36-D9811CFA37B4}">
      <dgm:prSet/>
      <dgm:spPr/>
      <dgm:t>
        <a:bodyPr/>
        <a:lstStyle/>
        <a:p>
          <a:endParaRPr lang="el-GR"/>
        </a:p>
      </dgm:t>
    </dgm:pt>
    <dgm:pt modelId="{C86C5A7D-3CC1-4813-B181-EB9899B16DD7}" type="sibTrans" cxnId="{E7ABE29E-7216-4D4C-BB36-D9811CFA37B4}">
      <dgm:prSet/>
      <dgm:spPr/>
      <dgm:t>
        <a:bodyPr/>
        <a:lstStyle/>
        <a:p>
          <a:endParaRPr lang="el-GR"/>
        </a:p>
      </dgm:t>
    </dgm:pt>
    <dgm:pt modelId="{AC2526B7-7C00-409C-8F85-907AED754AA3}">
      <dgm:prSet phldrT="[Text]"/>
      <dgm:spPr/>
      <dgm:t>
        <a:bodyPr/>
        <a:lstStyle/>
        <a:p>
          <a:r>
            <a:rPr lang="en-GB" b="1" dirty="0" smtClean="0"/>
            <a:t>WP7 - School Staff Training Modules</a:t>
          </a:r>
          <a:endParaRPr lang="el-GR" dirty="0"/>
        </a:p>
      </dgm:t>
    </dgm:pt>
    <dgm:pt modelId="{81182B90-991A-4E8E-A951-5CADCA44F281}" type="parTrans" cxnId="{AC260114-D6D9-44DB-A14B-C835E762BC08}">
      <dgm:prSet/>
      <dgm:spPr/>
      <dgm:t>
        <a:bodyPr/>
        <a:lstStyle/>
        <a:p>
          <a:endParaRPr lang="el-GR"/>
        </a:p>
      </dgm:t>
    </dgm:pt>
    <dgm:pt modelId="{109620E3-A83A-4E30-A29A-8AA3891848DB}" type="sibTrans" cxnId="{AC260114-D6D9-44DB-A14B-C835E762BC08}">
      <dgm:prSet/>
      <dgm:spPr/>
      <dgm:t>
        <a:bodyPr/>
        <a:lstStyle/>
        <a:p>
          <a:endParaRPr lang="el-GR"/>
        </a:p>
      </dgm:t>
    </dgm:pt>
    <dgm:pt modelId="{89CC6239-D782-49EF-A57F-98AE0D3BDB81}">
      <dgm:prSet phldrT="[Text]"/>
      <dgm:spPr/>
      <dgm:t>
        <a:bodyPr/>
        <a:lstStyle/>
        <a:p>
          <a:r>
            <a:rPr lang="en-GB" b="1" dirty="0" smtClean="0"/>
            <a:t>WP8 - Translation and Localization</a:t>
          </a:r>
          <a:endParaRPr lang="el-GR" dirty="0"/>
        </a:p>
      </dgm:t>
    </dgm:pt>
    <dgm:pt modelId="{CF0F1743-4BFD-47B6-AB32-CBCE4F361EC5}" type="parTrans" cxnId="{DD170469-3607-4BF9-9EF6-368DBE8E0431}">
      <dgm:prSet/>
      <dgm:spPr/>
      <dgm:t>
        <a:bodyPr/>
        <a:lstStyle/>
        <a:p>
          <a:endParaRPr lang="el-GR"/>
        </a:p>
      </dgm:t>
    </dgm:pt>
    <dgm:pt modelId="{DEFB804A-4D23-4A3E-B52F-BB2C35559018}" type="sibTrans" cxnId="{DD170469-3607-4BF9-9EF6-368DBE8E0431}">
      <dgm:prSet/>
      <dgm:spPr/>
      <dgm:t>
        <a:bodyPr/>
        <a:lstStyle/>
        <a:p>
          <a:endParaRPr lang="el-GR"/>
        </a:p>
      </dgm:t>
    </dgm:pt>
    <dgm:pt modelId="{02478F33-43DE-4728-BAFA-0A1AC0FC7967}">
      <dgm:prSet phldrT="[Text]"/>
      <dgm:spPr/>
      <dgm:t>
        <a:bodyPr/>
        <a:lstStyle/>
        <a:p>
          <a:r>
            <a:rPr lang="en-GB" b="1" dirty="0" smtClean="0"/>
            <a:t>WP9 - Reading Programme</a:t>
          </a:r>
          <a:r>
            <a:rPr lang="en-GB" dirty="0" smtClean="0"/>
            <a:t> </a:t>
          </a:r>
          <a:r>
            <a:rPr lang="en-GB" b="1" dirty="0" smtClean="0"/>
            <a:t>Piloting and Implementation</a:t>
          </a:r>
          <a:endParaRPr lang="el-GR" dirty="0"/>
        </a:p>
      </dgm:t>
    </dgm:pt>
    <dgm:pt modelId="{2158686F-7F97-4BAC-80BD-227659A6B714}" type="parTrans" cxnId="{9AB6B647-F8BC-4B71-9C12-D5A5114528D5}">
      <dgm:prSet/>
      <dgm:spPr/>
      <dgm:t>
        <a:bodyPr/>
        <a:lstStyle/>
        <a:p>
          <a:endParaRPr lang="el-GR"/>
        </a:p>
      </dgm:t>
    </dgm:pt>
    <dgm:pt modelId="{89074F87-8CE3-465E-A127-1C8AB0CB1982}" type="sibTrans" cxnId="{9AB6B647-F8BC-4B71-9C12-D5A5114528D5}">
      <dgm:prSet/>
      <dgm:spPr/>
      <dgm:t>
        <a:bodyPr/>
        <a:lstStyle/>
        <a:p>
          <a:endParaRPr lang="el-GR"/>
        </a:p>
      </dgm:t>
    </dgm:pt>
    <dgm:pt modelId="{A7C92F42-9D71-4055-91CC-2AF1DD2EE843}" type="pres">
      <dgm:prSet presAssocID="{0AD24E04-880C-47E6-A1BE-EE97816EF36A}" presName="Name0" presStyleCnt="0">
        <dgm:presLayoutVars>
          <dgm:dir/>
          <dgm:animLvl val="lvl"/>
          <dgm:resizeHandles val="exact"/>
        </dgm:presLayoutVars>
      </dgm:prSet>
      <dgm:spPr/>
      <dgm:t>
        <a:bodyPr/>
        <a:lstStyle/>
        <a:p>
          <a:endParaRPr lang="en-US"/>
        </a:p>
      </dgm:t>
    </dgm:pt>
    <dgm:pt modelId="{DC727EF6-5F89-4870-947C-EEE223AD0B84}" type="pres">
      <dgm:prSet presAssocID="{02478F33-43DE-4728-BAFA-0A1AC0FC7967}" presName="boxAndChildren" presStyleCnt="0"/>
      <dgm:spPr/>
    </dgm:pt>
    <dgm:pt modelId="{C00AD10B-879E-4B5C-8E6F-01759AC0C8FE}" type="pres">
      <dgm:prSet presAssocID="{02478F33-43DE-4728-BAFA-0A1AC0FC7967}" presName="parentTextBox" presStyleLbl="node1" presStyleIdx="0" presStyleCnt="5"/>
      <dgm:spPr/>
      <dgm:t>
        <a:bodyPr/>
        <a:lstStyle/>
        <a:p>
          <a:endParaRPr lang="el-GR"/>
        </a:p>
      </dgm:t>
    </dgm:pt>
    <dgm:pt modelId="{0DB152F0-F4BA-47A9-9411-9720255ECC8E}" type="pres">
      <dgm:prSet presAssocID="{DEFB804A-4D23-4A3E-B52F-BB2C35559018}" presName="sp" presStyleCnt="0"/>
      <dgm:spPr/>
    </dgm:pt>
    <dgm:pt modelId="{391A8CDE-E0BA-4BA0-A075-04629033E3B7}" type="pres">
      <dgm:prSet presAssocID="{89CC6239-D782-49EF-A57F-98AE0D3BDB81}" presName="arrowAndChildren" presStyleCnt="0"/>
      <dgm:spPr/>
    </dgm:pt>
    <dgm:pt modelId="{2EBB78B6-3DD5-43CF-B03F-C7F16FDC601A}" type="pres">
      <dgm:prSet presAssocID="{89CC6239-D782-49EF-A57F-98AE0D3BDB81}" presName="parentTextArrow" presStyleLbl="node1" presStyleIdx="1" presStyleCnt="5"/>
      <dgm:spPr/>
      <dgm:t>
        <a:bodyPr/>
        <a:lstStyle/>
        <a:p>
          <a:endParaRPr lang="el-GR"/>
        </a:p>
      </dgm:t>
    </dgm:pt>
    <dgm:pt modelId="{D89C3465-F21D-4B49-9F02-9CFD1E8F202D}" type="pres">
      <dgm:prSet presAssocID="{109620E3-A83A-4E30-A29A-8AA3891848DB}" presName="sp" presStyleCnt="0"/>
      <dgm:spPr/>
    </dgm:pt>
    <dgm:pt modelId="{8D9E7008-A67E-41B0-8D5D-039C4C505AB2}" type="pres">
      <dgm:prSet presAssocID="{AC2526B7-7C00-409C-8F85-907AED754AA3}" presName="arrowAndChildren" presStyleCnt="0"/>
      <dgm:spPr/>
    </dgm:pt>
    <dgm:pt modelId="{075F8DA3-A619-4120-AD58-959135E2702C}" type="pres">
      <dgm:prSet presAssocID="{AC2526B7-7C00-409C-8F85-907AED754AA3}" presName="parentTextArrow" presStyleLbl="node1" presStyleIdx="2" presStyleCnt="5"/>
      <dgm:spPr/>
      <dgm:t>
        <a:bodyPr/>
        <a:lstStyle/>
        <a:p>
          <a:endParaRPr lang="el-GR"/>
        </a:p>
      </dgm:t>
    </dgm:pt>
    <dgm:pt modelId="{CA54C41E-9C06-41DD-AD73-BBC414639CB3}" type="pres">
      <dgm:prSet presAssocID="{C86C5A7D-3CC1-4813-B181-EB9899B16DD7}" presName="sp" presStyleCnt="0"/>
      <dgm:spPr/>
    </dgm:pt>
    <dgm:pt modelId="{39772566-9E23-4D41-A88C-EEB8F9CAF0E9}" type="pres">
      <dgm:prSet presAssocID="{213EA9E9-D856-4166-BF6E-DBCC4E563A36}" presName="arrowAndChildren" presStyleCnt="0"/>
      <dgm:spPr/>
    </dgm:pt>
    <dgm:pt modelId="{9A32CDFF-09F2-4F33-8115-481325BC97A7}" type="pres">
      <dgm:prSet presAssocID="{213EA9E9-D856-4166-BF6E-DBCC4E563A36}" presName="parentTextArrow" presStyleLbl="node1" presStyleIdx="3" presStyleCnt="5"/>
      <dgm:spPr/>
      <dgm:t>
        <a:bodyPr/>
        <a:lstStyle/>
        <a:p>
          <a:endParaRPr lang="en-US"/>
        </a:p>
      </dgm:t>
    </dgm:pt>
    <dgm:pt modelId="{2578E80B-BC83-439E-824A-641DC231A4B7}" type="pres">
      <dgm:prSet presAssocID="{538958F7-5B86-44CF-AB8D-1460207CD2BE}" presName="sp" presStyleCnt="0"/>
      <dgm:spPr/>
    </dgm:pt>
    <dgm:pt modelId="{3BE6BD00-828B-4D71-A57C-59936852143C}" type="pres">
      <dgm:prSet presAssocID="{1370F02B-625E-429A-A059-52238B9959F1}" presName="arrowAndChildren" presStyleCnt="0"/>
      <dgm:spPr/>
    </dgm:pt>
    <dgm:pt modelId="{88CBDF5E-DF1F-43FD-8FB0-D0E5D4F02D74}" type="pres">
      <dgm:prSet presAssocID="{1370F02B-625E-429A-A059-52238B9959F1}" presName="parentTextArrow" presStyleLbl="node1" presStyleIdx="4" presStyleCnt="5"/>
      <dgm:spPr/>
      <dgm:t>
        <a:bodyPr/>
        <a:lstStyle/>
        <a:p>
          <a:endParaRPr lang="en-US"/>
        </a:p>
      </dgm:t>
    </dgm:pt>
  </dgm:ptLst>
  <dgm:cxnLst>
    <dgm:cxn modelId="{AD1BF710-5673-4876-B250-3D9BCD1E159D}" type="presOf" srcId="{89CC6239-D782-49EF-A57F-98AE0D3BDB81}" destId="{2EBB78B6-3DD5-43CF-B03F-C7F16FDC601A}" srcOrd="0" destOrd="0" presId="urn:microsoft.com/office/officeart/2005/8/layout/process4"/>
    <dgm:cxn modelId="{1E179351-26BF-45B6-9FDF-E53637CBE714}" type="presOf" srcId="{1370F02B-625E-429A-A059-52238B9959F1}" destId="{88CBDF5E-DF1F-43FD-8FB0-D0E5D4F02D74}" srcOrd="0" destOrd="0" presId="urn:microsoft.com/office/officeart/2005/8/layout/process4"/>
    <dgm:cxn modelId="{B210F76A-E88E-4CFA-84D3-CBFC6792BC76}" type="presOf" srcId="{0AD24E04-880C-47E6-A1BE-EE97816EF36A}" destId="{A7C92F42-9D71-4055-91CC-2AF1DD2EE843}" srcOrd="0" destOrd="0" presId="urn:microsoft.com/office/officeart/2005/8/layout/process4"/>
    <dgm:cxn modelId="{9AB6B647-F8BC-4B71-9C12-D5A5114528D5}" srcId="{0AD24E04-880C-47E6-A1BE-EE97816EF36A}" destId="{02478F33-43DE-4728-BAFA-0A1AC0FC7967}" srcOrd="4" destOrd="0" parTransId="{2158686F-7F97-4BAC-80BD-227659A6B714}" sibTransId="{89074F87-8CE3-465E-A127-1C8AB0CB1982}"/>
    <dgm:cxn modelId="{AC260114-D6D9-44DB-A14B-C835E762BC08}" srcId="{0AD24E04-880C-47E6-A1BE-EE97816EF36A}" destId="{AC2526B7-7C00-409C-8F85-907AED754AA3}" srcOrd="2" destOrd="0" parTransId="{81182B90-991A-4E8E-A951-5CADCA44F281}" sibTransId="{109620E3-A83A-4E30-A29A-8AA3891848DB}"/>
    <dgm:cxn modelId="{22A0E767-1D2C-419D-B87B-18FB038F74F7}" type="presOf" srcId="{02478F33-43DE-4728-BAFA-0A1AC0FC7967}" destId="{C00AD10B-879E-4B5C-8E6F-01759AC0C8FE}" srcOrd="0" destOrd="0" presId="urn:microsoft.com/office/officeart/2005/8/layout/process4"/>
    <dgm:cxn modelId="{E7ABE29E-7216-4D4C-BB36-D9811CFA37B4}" srcId="{0AD24E04-880C-47E6-A1BE-EE97816EF36A}" destId="{213EA9E9-D856-4166-BF6E-DBCC4E563A36}" srcOrd="1" destOrd="0" parTransId="{7E5C82AE-F1BF-48EF-9C94-A9E34091E98A}" sibTransId="{C86C5A7D-3CC1-4813-B181-EB9899B16DD7}"/>
    <dgm:cxn modelId="{54A83331-3C9E-49F5-A716-E1E353631BF0}" srcId="{0AD24E04-880C-47E6-A1BE-EE97816EF36A}" destId="{1370F02B-625E-429A-A059-52238B9959F1}" srcOrd="0" destOrd="0" parTransId="{023D6AA2-E224-46CC-A75A-7CB3DFABA363}" sibTransId="{538958F7-5B86-44CF-AB8D-1460207CD2BE}"/>
    <dgm:cxn modelId="{DD170469-3607-4BF9-9EF6-368DBE8E0431}" srcId="{0AD24E04-880C-47E6-A1BE-EE97816EF36A}" destId="{89CC6239-D782-49EF-A57F-98AE0D3BDB81}" srcOrd="3" destOrd="0" parTransId="{CF0F1743-4BFD-47B6-AB32-CBCE4F361EC5}" sibTransId="{DEFB804A-4D23-4A3E-B52F-BB2C35559018}"/>
    <dgm:cxn modelId="{E6E1D344-100C-4434-B1AA-CF30870A1509}" type="presOf" srcId="{213EA9E9-D856-4166-BF6E-DBCC4E563A36}" destId="{9A32CDFF-09F2-4F33-8115-481325BC97A7}" srcOrd="0" destOrd="0" presId="urn:microsoft.com/office/officeart/2005/8/layout/process4"/>
    <dgm:cxn modelId="{5D028C98-23AC-4CDB-B7D1-68CA09DE0F00}" type="presOf" srcId="{AC2526B7-7C00-409C-8F85-907AED754AA3}" destId="{075F8DA3-A619-4120-AD58-959135E2702C}" srcOrd="0" destOrd="0" presId="urn:microsoft.com/office/officeart/2005/8/layout/process4"/>
    <dgm:cxn modelId="{0DB26CDD-B6B6-47B1-9997-0BBCD9380A9C}" type="presParOf" srcId="{A7C92F42-9D71-4055-91CC-2AF1DD2EE843}" destId="{DC727EF6-5F89-4870-947C-EEE223AD0B84}" srcOrd="0" destOrd="0" presId="urn:microsoft.com/office/officeart/2005/8/layout/process4"/>
    <dgm:cxn modelId="{FB52BA51-41DE-4B7F-8A01-AF1BECD7B065}" type="presParOf" srcId="{DC727EF6-5F89-4870-947C-EEE223AD0B84}" destId="{C00AD10B-879E-4B5C-8E6F-01759AC0C8FE}" srcOrd="0" destOrd="0" presId="urn:microsoft.com/office/officeart/2005/8/layout/process4"/>
    <dgm:cxn modelId="{32BA569F-4EFE-4455-BD0A-04DF2A374011}" type="presParOf" srcId="{A7C92F42-9D71-4055-91CC-2AF1DD2EE843}" destId="{0DB152F0-F4BA-47A9-9411-9720255ECC8E}" srcOrd="1" destOrd="0" presId="urn:microsoft.com/office/officeart/2005/8/layout/process4"/>
    <dgm:cxn modelId="{6874EBA9-D95B-4F9D-B091-A6DEBB32A718}" type="presParOf" srcId="{A7C92F42-9D71-4055-91CC-2AF1DD2EE843}" destId="{391A8CDE-E0BA-4BA0-A075-04629033E3B7}" srcOrd="2" destOrd="0" presId="urn:microsoft.com/office/officeart/2005/8/layout/process4"/>
    <dgm:cxn modelId="{94AA5B24-88E2-436D-B25F-D86EEDCE8EF9}" type="presParOf" srcId="{391A8CDE-E0BA-4BA0-A075-04629033E3B7}" destId="{2EBB78B6-3DD5-43CF-B03F-C7F16FDC601A}" srcOrd="0" destOrd="0" presId="urn:microsoft.com/office/officeart/2005/8/layout/process4"/>
    <dgm:cxn modelId="{E1CEAE27-560F-4991-AE4B-BDA95B11D19E}" type="presParOf" srcId="{A7C92F42-9D71-4055-91CC-2AF1DD2EE843}" destId="{D89C3465-F21D-4B49-9F02-9CFD1E8F202D}" srcOrd="3" destOrd="0" presId="urn:microsoft.com/office/officeart/2005/8/layout/process4"/>
    <dgm:cxn modelId="{5024E0B9-CD87-49AA-BF73-5DF5CBFD101E}" type="presParOf" srcId="{A7C92F42-9D71-4055-91CC-2AF1DD2EE843}" destId="{8D9E7008-A67E-41B0-8D5D-039C4C505AB2}" srcOrd="4" destOrd="0" presId="urn:microsoft.com/office/officeart/2005/8/layout/process4"/>
    <dgm:cxn modelId="{10372FF9-7948-485B-BABF-2813083C7DA0}" type="presParOf" srcId="{8D9E7008-A67E-41B0-8D5D-039C4C505AB2}" destId="{075F8DA3-A619-4120-AD58-959135E2702C}" srcOrd="0" destOrd="0" presId="urn:microsoft.com/office/officeart/2005/8/layout/process4"/>
    <dgm:cxn modelId="{B9C701BF-16B6-4FC6-A198-21C6EBB8A913}" type="presParOf" srcId="{A7C92F42-9D71-4055-91CC-2AF1DD2EE843}" destId="{CA54C41E-9C06-41DD-AD73-BBC414639CB3}" srcOrd="5" destOrd="0" presId="urn:microsoft.com/office/officeart/2005/8/layout/process4"/>
    <dgm:cxn modelId="{5DBF474E-97B6-4E1D-AB0A-7C3F6A7AAD82}" type="presParOf" srcId="{A7C92F42-9D71-4055-91CC-2AF1DD2EE843}" destId="{39772566-9E23-4D41-A88C-EEB8F9CAF0E9}" srcOrd="6" destOrd="0" presId="urn:microsoft.com/office/officeart/2005/8/layout/process4"/>
    <dgm:cxn modelId="{E527FBD5-4F7C-4788-A2A5-CA4B15AEA653}" type="presParOf" srcId="{39772566-9E23-4D41-A88C-EEB8F9CAF0E9}" destId="{9A32CDFF-09F2-4F33-8115-481325BC97A7}" srcOrd="0" destOrd="0" presId="urn:microsoft.com/office/officeart/2005/8/layout/process4"/>
    <dgm:cxn modelId="{AEDEEA17-2133-43E8-9AF6-995E5569D99C}" type="presParOf" srcId="{A7C92F42-9D71-4055-91CC-2AF1DD2EE843}" destId="{2578E80B-BC83-439E-824A-641DC231A4B7}" srcOrd="7" destOrd="0" presId="urn:microsoft.com/office/officeart/2005/8/layout/process4"/>
    <dgm:cxn modelId="{C82675A4-0BB3-41B0-803A-89EA8BF912EC}" type="presParOf" srcId="{A7C92F42-9D71-4055-91CC-2AF1DD2EE843}" destId="{3BE6BD00-828B-4D71-A57C-59936852143C}" srcOrd="8" destOrd="0" presId="urn:microsoft.com/office/officeart/2005/8/layout/process4"/>
    <dgm:cxn modelId="{16FDFD44-C56F-4359-80CB-0746DAD5FC8D}" type="presParOf" srcId="{3BE6BD00-828B-4D71-A57C-59936852143C}" destId="{88CBDF5E-DF1F-43FD-8FB0-D0E5D4F02D74}"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0A68673-8698-4279-A2E4-1E21157C728F}" type="doc">
      <dgm:prSet loTypeId="urn:microsoft.com/office/officeart/2005/8/layout/hProcess9" loCatId="process" qsTypeId="urn:microsoft.com/office/officeart/2005/8/quickstyle/3d1" qsCatId="3D" csTypeId="urn:microsoft.com/office/officeart/2005/8/colors/accent1_2" csCatId="accent1" phldr="1"/>
      <dgm:spPr/>
    </dgm:pt>
    <dgm:pt modelId="{B8408BC2-5055-4D58-8894-39415FFA60C7}">
      <dgm:prSet phldrT="[Text]"/>
      <dgm:spPr/>
      <dgm:t>
        <a:bodyPr/>
        <a:lstStyle/>
        <a:p>
          <a:r>
            <a:rPr lang="en-US" b="0" dirty="0" smtClean="0"/>
            <a:t>1st year</a:t>
          </a:r>
        </a:p>
        <a:p>
          <a:r>
            <a:rPr lang="en-US" b="1" dirty="0" smtClean="0"/>
            <a:t>Design </a:t>
          </a:r>
        </a:p>
        <a:p>
          <a:r>
            <a:rPr lang="en-US" b="1" dirty="0" smtClean="0"/>
            <a:t>&amp; </a:t>
          </a:r>
        </a:p>
        <a:p>
          <a:r>
            <a:rPr lang="en-US" b="1" dirty="0" smtClean="0"/>
            <a:t>Production</a:t>
          </a:r>
          <a:endParaRPr lang="el-GR" b="1" dirty="0"/>
        </a:p>
      </dgm:t>
    </dgm:pt>
    <dgm:pt modelId="{AD91EA1C-2CC3-46BA-A32A-0A4BCC6F2338}" type="parTrans" cxnId="{B90E5332-29C7-41EB-B58F-B97BF9870F77}">
      <dgm:prSet/>
      <dgm:spPr/>
      <dgm:t>
        <a:bodyPr/>
        <a:lstStyle/>
        <a:p>
          <a:endParaRPr lang="el-GR"/>
        </a:p>
      </dgm:t>
    </dgm:pt>
    <dgm:pt modelId="{FC7F8550-03FD-4CCD-9AAD-0ECC3D178A82}" type="sibTrans" cxnId="{B90E5332-29C7-41EB-B58F-B97BF9870F77}">
      <dgm:prSet/>
      <dgm:spPr/>
      <dgm:t>
        <a:bodyPr/>
        <a:lstStyle/>
        <a:p>
          <a:endParaRPr lang="el-GR"/>
        </a:p>
      </dgm:t>
    </dgm:pt>
    <dgm:pt modelId="{85D889AD-D3B1-48A5-926E-BB4B63B8EB12}">
      <dgm:prSet phldrT="[Text]"/>
      <dgm:spPr/>
      <dgm:t>
        <a:bodyPr/>
        <a:lstStyle/>
        <a:p>
          <a:r>
            <a:rPr lang="en-US" dirty="0" smtClean="0"/>
            <a:t>2</a:t>
          </a:r>
          <a:r>
            <a:rPr lang="en-US" baseline="30000" dirty="0" smtClean="0"/>
            <a:t>nd</a:t>
          </a:r>
          <a:r>
            <a:rPr lang="en-US" dirty="0" smtClean="0"/>
            <a:t> year</a:t>
          </a:r>
        </a:p>
        <a:p>
          <a:r>
            <a:rPr lang="en-US" b="1" dirty="0" smtClean="0"/>
            <a:t>Piloting </a:t>
          </a:r>
        </a:p>
        <a:p>
          <a:r>
            <a:rPr lang="en-US" b="1" dirty="0" smtClean="0"/>
            <a:t>&amp; </a:t>
          </a:r>
        </a:p>
        <a:p>
          <a:r>
            <a:rPr lang="en-US" b="1" dirty="0" smtClean="0"/>
            <a:t>Implementation</a:t>
          </a:r>
          <a:endParaRPr lang="el-GR" b="1" dirty="0"/>
        </a:p>
      </dgm:t>
    </dgm:pt>
    <dgm:pt modelId="{55A37D83-9191-4C31-8BE1-E10227110C09}" type="parTrans" cxnId="{693EFA32-4192-4304-A56E-6E6575D6E750}">
      <dgm:prSet/>
      <dgm:spPr/>
      <dgm:t>
        <a:bodyPr/>
        <a:lstStyle/>
        <a:p>
          <a:endParaRPr lang="el-GR"/>
        </a:p>
      </dgm:t>
    </dgm:pt>
    <dgm:pt modelId="{E420B582-6EFF-4DBD-A655-8C1B49A8F152}" type="sibTrans" cxnId="{693EFA32-4192-4304-A56E-6E6575D6E750}">
      <dgm:prSet/>
      <dgm:spPr/>
      <dgm:t>
        <a:bodyPr/>
        <a:lstStyle/>
        <a:p>
          <a:endParaRPr lang="el-GR"/>
        </a:p>
      </dgm:t>
    </dgm:pt>
    <dgm:pt modelId="{ACF552F2-DABC-4388-A7F0-8A9DEB2BBD50}" type="pres">
      <dgm:prSet presAssocID="{40A68673-8698-4279-A2E4-1E21157C728F}" presName="CompostProcess" presStyleCnt="0">
        <dgm:presLayoutVars>
          <dgm:dir/>
          <dgm:resizeHandles val="exact"/>
        </dgm:presLayoutVars>
      </dgm:prSet>
      <dgm:spPr/>
    </dgm:pt>
    <dgm:pt modelId="{437E09C5-1AD6-4E07-B829-01B7DF278E20}" type="pres">
      <dgm:prSet presAssocID="{40A68673-8698-4279-A2E4-1E21157C728F}" presName="arrow" presStyleLbl="bgShp" presStyleIdx="0" presStyleCnt="1"/>
      <dgm:spPr/>
    </dgm:pt>
    <dgm:pt modelId="{EA21B85D-FFE0-4A77-969F-21CCCA2470AA}" type="pres">
      <dgm:prSet presAssocID="{40A68673-8698-4279-A2E4-1E21157C728F}" presName="linearProcess" presStyleCnt="0"/>
      <dgm:spPr/>
    </dgm:pt>
    <dgm:pt modelId="{2AF11359-BEEE-470B-85A4-F899E7827B50}" type="pres">
      <dgm:prSet presAssocID="{B8408BC2-5055-4D58-8894-39415FFA60C7}" presName="textNode" presStyleLbl="node1" presStyleIdx="0" presStyleCnt="2">
        <dgm:presLayoutVars>
          <dgm:bulletEnabled val="1"/>
        </dgm:presLayoutVars>
      </dgm:prSet>
      <dgm:spPr/>
      <dgm:t>
        <a:bodyPr/>
        <a:lstStyle/>
        <a:p>
          <a:endParaRPr lang="el-GR"/>
        </a:p>
      </dgm:t>
    </dgm:pt>
    <dgm:pt modelId="{52B8CA65-B549-4765-865D-2DD9F456069B}" type="pres">
      <dgm:prSet presAssocID="{FC7F8550-03FD-4CCD-9AAD-0ECC3D178A82}" presName="sibTrans" presStyleCnt="0"/>
      <dgm:spPr/>
    </dgm:pt>
    <dgm:pt modelId="{2F760710-27C5-479C-8011-35CF75447D42}" type="pres">
      <dgm:prSet presAssocID="{85D889AD-D3B1-48A5-926E-BB4B63B8EB12}" presName="textNode" presStyleLbl="node1" presStyleIdx="1" presStyleCnt="2">
        <dgm:presLayoutVars>
          <dgm:bulletEnabled val="1"/>
        </dgm:presLayoutVars>
      </dgm:prSet>
      <dgm:spPr/>
      <dgm:t>
        <a:bodyPr/>
        <a:lstStyle/>
        <a:p>
          <a:endParaRPr lang="el-GR"/>
        </a:p>
      </dgm:t>
    </dgm:pt>
  </dgm:ptLst>
  <dgm:cxnLst>
    <dgm:cxn modelId="{B90E5332-29C7-41EB-B58F-B97BF9870F77}" srcId="{40A68673-8698-4279-A2E4-1E21157C728F}" destId="{B8408BC2-5055-4D58-8894-39415FFA60C7}" srcOrd="0" destOrd="0" parTransId="{AD91EA1C-2CC3-46BA-A32A-0A4BCC6F2338}" sibTransId="{FC7F8550-03FD-4CCD-9AAD-0ECC3D178A82}"/>
    <dgm:cxn modelId="{AAEEE02F-B7F7-4395-B417-C44A3B560C8C}" type="presOf" srcId="{B8408BC2-5055-4D58-8894-39415FFA60C7}" destId="{2AF11359-BEEE-470B-85A4-F899E7827B50}" srcOrd="0" destOrd="0" presId="urn:microsoft.com/office/officeart/2005/8/layout/hProcess9"/>
    <dgm:cxn modelId="{C50F88FC-3880-4507-880D-8D02E69A4CD3}" type="presOf" srcId="{85D889AD-D3B1-48A5-926E-BB4B63B8EB12}" destId="{2F760710-27C5-479C-8011-35CF75447D42}" srcOrd="0" destOrd="0" presId="urn:microsoft.com/office/officeart/2005/8/layout/hProcess9"/>
    <dgm:cxn modelId="{12CCE296-E62C-449F-B686-29BDD531C190}" type="presOf" srcId="{40A68673-8698-4279-A2E4-1E21157C728F}" destId="{ACF552F2-DABC-4388-A7F0-8A9DEB2BBD50}" srcOrd="0" destOrd="0" presId="urn:microsoft.com/office/officeart/2005/8/layout/hProcess9"/>
    <dgm:cxn modelId="{693EFA32-4192-4304-A56E-6E6575D6E750}" srcId="{40A68673-8698-4279-A2E4-1E21157C728F}" destId="{85D889AD-D3B1-48A5-926E-BB4B63B8EB12}" srcOrd="1" destOrd="0" parTransId="{55A37D83-9191-4C31-8BE1-E10227110C09}" sibTransId="{E420B582-6EFF-4DBD-A655-8C1B49A8F152}"/>
    <dgm:cxn modelId="{65774645-F9C1-424E-826F-E815C5639886}" type="presParOf" srcId="{ACF552F2-DABC-4388-A7F0-8A9DEB2BBD50}" destId="{437E09C5-1AD6-4E07-B829-01B7DF278E20}" srcOrd="0" destOrd="0" presId="urn:microsoft.com/office/officeart/2005/8/layout/hProcess9"/>
    <dgm:cxn modelId="{2EC1EB4F-B81A-49AD-AD91-0A92FEC1C64F}" type="presParOf" srcId="{ACF552F2-DABC-4388-A7F0-8A9DEB2BBD50}" destId="{EA21B85D-FFE0-4A77-969F-21CCCA2470AA}" srcOrd="1" destOrd="0" presId="urn:microsoft.com/office/officeart/2005/8/layout/hProcess9"/>
    <dgm:cxn modelId="{1EE1FC68-844E-4D13-A114-8BA719B75116}" type="presParOf" srcId="{EA21B85D-FFE0-4A77-969F-21CCCA2470AA}" destId="{2AF11359-BEEE-470B-85A4-F899E7827B50}" srcOrd="0" destOrd="0" presId="urn:microsoft.com/office/officeart/2005/8/layout/hProcess9"/>
    <dgm:cxn modelId="{D57D106A-6BE0-43F1-A551-1ED682F5DED3}" type="presParOf" srcId="{EA21B85D-FFE0-4A77-969F-21CCCA2470AA}" destId="{52B8CA65-B549-4765-865D-2DD9F456069B}" srcOrd="1" destOrd="0" presId="urn:microsoft.com/office/officeart/2005/8/layout/hProcess9"/>
    <dgm:cxn modelId="{93873C6A-4825-41A8-923E-9D7A4AE3FECE}" type="presParOf" srcId="{EA21B85D-FFE0-4A77-969F-21CCCA2470AA}" destId="{2F760710-27C5-479C-8011-35CF75447D42}"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A602C72-F63C-42D8-A578-27DA3D0CCB18}" type="doc">
      <dgm:prSet loTypeId="urn:microsoft.com/office/officeart/2005/8/layout/cycle1" loCatId="cycle" qsTypeId="urn:microsoft.com/office/officeart/2005/8/quickstyle/3d3" qsCatId="3D" csTypeId="urn:microsoft.com/office/officeart/2005/8/colors/accent1_2" csCatId="accent1" phldr="1"/>
      <dgm:spPr/>
      <dgm:t>
        <a:bodyPr/>
        <a:lstStyle/>
        <a:p>
          <a:endParaRPr lang="el-GR"/>
        </a:p>
      </dgm:t>
    </dgm:pt>
    <dgm:pt modelId="{C5DB725B-27F1-4FB9-B336-5D69FB91EE32}">
      <dgm:prSet phldrT="[Text]"/>
      <dgm:spPr/>
      <dgm:t>
        <a:bodyPr/>
        <a:lstStyle/>
        <a:p>
          <a:r>
            <a:rPr lang="en-US" dirty="0" smtClean="0"/>
            <a:t>High Literacy Skills</a:t>
          </a:r>
          <a:endParaRPr lang="el-GR" dirty="0"/>
        </a:p>
      </dgm:t>
    </dgm:pt>
    <dgm:pt modelId="{A6D6F6FA-C2FC-4334-A921-FB484643607E}" type="parTrans" cxnId="{72FB516A-6369-49A2-B07D-C3A16DD3ADE1}">
      <dgm:prSet/>
      <dgm:spPr/>
      <dgm:t>
        <a:bodyPr/>
        <a:lstStyle/>
        <a:p>
          <a:endParaRPr lang="el-GR"/>
        </a:p>
      </dgm:t>
    </dgm:pt>
    <dgm:pt modelId="{A53E4609-8458-4D8F-8E01-C6B8A2D8F5BD}" type="sibTrans" cxnId="{72FB516A-6369-49A2-B07D-C3A16DD3ADE1}">
      <dgm:prSet/>
      <dgm:spPr/>
      <dgm:t>
        <a:bodyPr/>
        <a:lstStyle/>
        <a:p>
          <a:endParaRPr lang="el-GR"/>
        </a:p>
      </dgm:t>
    </dgm:pt>
    <dgm:pt modelId="{32EBCB10-D32E-4B79-8852-C66C845E26D6}">
      <dgm:prSet phldrT="[Text]"/>
      <dgm:spPr/>
      <dgm:t>
        <a:bodyPr/>
        <a:lstStyle/>
        <a:p>
          <a:r>
            <a:rPr lang="en-US" dirty="0" smtClean="0"/>
            <a:t>Positive  Stances towards Reading</a:t>
          </a:r>
          <a:endParaRPr lang="el-GR" dirty="0"/>
        </a:p>
      </dgm:t>
    </dgm:pt>
    <dgm:pt modelId="{7B7D9457-6E11-40E6-A13A-0F48709CC61F}" type="parTrans" cxnId="{D4EF6DCA-273E-4261-8677-BD26EB0626BC}">
      <dgm:prSet/>
      <dgm:spPr/>
      <dgm:t>
        <a:bodyPr/>
        <a:lstStyle/>
        <a:p>
          <a:endParaRPr lang="el-GR"/>
        </a:p>
      </dgm:t>
    </dgm:pt>
    <dgm:pt modelId="{2A3CB331-BA8A-4BA6-9640-91152BBF0C0A}" type="sibTrans" cxnId="{D4EF6DCA-273E-4261-8677-BD26EB0626BC}">
      <dgm:prSet/>
      <dgm:spPr/>
      <dgm:t>
        <a:bodyPr/>
        <a:lstStyle/>
        <a:p>
          <a:endParaRPr lang="el-GR"/>
        </a:p>
      </dgm:t>
    </dgm:pt>
    <dgm:pt modelId="{64420259-EBEB-4B7D-BD9D-C8B7EFF1666F}">
      <dgm:prSet phldrT="[Text]"/>
      <dgm:spPr/>
      <dgm:t>
        <a:bodyPr/>
        <a:lstStyle/>
        <a:p>
          <a:r>
            <a:rPr lang="en-US" dirty="0" smtClean="0"/>
            <a:t>Strong Reading Habits</a:t>
          </a:r>
          <a:endParaRPr lang="el-GR" dirty="0"/>
        </a:p>
      </dgm:t>
    </dgm:pt>
    <dgm:pt modelId="{73EA3F1B-D6FA-4E65-8668-1EFA7AA71405}" type="parTrans" cxnId="{CC485612-05F9-47BD-A686-4AF555D3E73B}">
      <dgm:prSet/>
      <dgm:spPr/>
      <dgm:t>
        <a:bodyPr/>
        <a:lstStyle/>
        <a:p>
          <a:endParaRPr lang="el-GR"/>
        </a:p>
      </dgm:t>
    </dgm:pt>
    <dgm:pt modelId="{6E99D05F-8C36-4FAB-93ED-1074695FCAB0}" type="sibTrans" cxnId="{CC485612-05F9-47BD-A686-4AF555D3E73B}">
      <dgm:prSet/>
      <dgm:spPr/>
      <dgm:t>
        <a:bodyPr/>
        <a:lstStyle/>
        <a:p>
          <a:endParaRPr lang="el-GR"/>
        </a:p>
      </dgm:t>
    </dgm:pt>
    <dgm:pt modelId="{00483C76-3626-4C78-808C-7C8D044FD510}" type="pres">
      <dgm:prSet presAssocID="{7A602C72-F63C-42D8-A578-27DA3D0CCB18}" presName="cycle" presStyleCnt="0">
        <dgm:presLayoutVars>
          <dgm:dir/>
          <dgm:resizeHandles val="exact"/>
        </dgm:presLayoutVars>
      </dgm:prSet>
      <dgm:spPr/>
      <dgm:t>
        <a:bodyPr/>
        <a:lstStyle/>
        <a:p>
          <a:endParaRPr lang="el-GR"/>
        </a:p>
      </dgm:t>
    </dgm:pt>
    <dgm:pt modelId="{F6D0F4E9-A366-4F1B-AA12-8BD62456C8AE}" type="pres">
      <dgm:prSet presAssocID="{C5DB725B-27F1-4FB9-B336-5D69FB91EE32}" presName="dummy" presStyleCnt="0"/>
      <dgm:spPr/>
    </dgm:pt>
    <dgm:pt modelId="{4610E3C2-51E7-49E7-A458-958C75259E0A}" type="pres">
      <dgm:prSet presAssocID="{C5DB725B-27F1-4FB9-B336-5D69FB91EE32}" presName="node" presStyleLbl="revTx" presStyleIdx="0" presStyleCnt="3">
        <dgm:presLayoutVars>
          <dgm:bulletEnabled val="1"/>
        </dgm:presLayoutVars>
      </dgm:prSet>
      <dgm:spPr/>
      <dgm:t>
        <a:bodyPr/>
        <a:lstStyle/>
        <a:p>
          <a:endParaRPr lang="el-GR"/>
        </a:p>
      </dgm:t>
    </dgm:pt>
    <dgm:pt modelId="{45AA87A8-8D4E-48F1-863F-C3C25BF228F2}" type="pres">
      <dgm:prSet presAssocID="{A53E4609-8458-4D8F-8E01-C6B8A2D8F5BD}" presName="sibTrans" presStyleLbl="node1" presStyleIdx="0" presStyleCnt="3"/>
      <dgm:spPr/>
      <dgm:t>
        <a:bodyPr/>
        <a:lstStyle/>
        <a:p>
          <a:endParaRPr lang="el-GR"/>
        </a:p>
      </dgm:t>
    </dgm:pt>
    <dgm:pt modelId="{9E0E4A55-D049-4582-A590-0E7E06899C66}" type="pres">
      <dgm:prSet presAssocID="{32EBCB10-D32E-4B79-8852-C66C845E26D6}" presName="dummy" presStyleCnt="0"/>
      <dgm:spPr/>
    </dgm:pt>
    <dgm:pt modelId="{2FCF8729-8371-4889-9861-B46522547908}" type="pres">
      <dgm:prSet presAssocID="{32EBCB10-D32E-4B79-8852-C66C845E26D6}" presName="node" presStyleLbl="revTx" presStyleIdx="1" presStyleCnt="3">
        <dgm:presLayoutVars>
          <dgm:bulletEnabled val="1"/>
        </dgm:presLayoutVars>
      </dgm:prSet>
      <dgm:spPr/>
      <dgm:t>
        <a:bodyPr/>
        <a:lstStyle/>
        <a:p>
          <a:endParaRPr lang="el-GR"/>
        </a:p>
      </dgm:t>
    </dgm:pt>
    <dgm:pt modelId="{F89CF145-CD8E-4EA9-98B8-C2D2961A0C84}" type="pres">
      <dgm:prSet presAssocID="{2A3CB331-BA8A-4BA6-9640-91152BBF0C0A}" presName="sibTrans" presStyleLbl="node1" presStyleIdx="1" presStyleCnt="3"/>
      <dgm:spPr/>
      <dgm:t>
        <a:bodyPr/>
        <a:lstStyle/>
        <a:p>
          <a:endParaRPr lang="el-GR"/>
        </a:p>
      </dgm:t>
    </dgm:pt>
    <dgm:pt modelId="{3B11E451-2CCA-4262-BC2F-EACFE7EA51A2}" type="pres">
      <dgm:prSet presAssocID="{64420259-EBEB-4B7D-BD9D-C8B7EFF1666F}" presName="dummy" presStyleCnt="0"/>
      <dgm:spPr/>
    </dgm:pt>
    <dgm:pt modelId="{23538583-8A8B-4C6C-BB44-DF0D8C0BDC0D}" type="pres">
      <dgm:prSet presAssocID="{64420259-EBEB-4B7D-BD9D-C8B7EFF1666F}" presName="node" presStyleLbl="revTx" presStyleIdx="2" presStyleCnt="3">
        <dgm:presLayoutVars>
          <dgm:bulletEnabled val="1"/>
        </dgm:presLayoutVars>
      </dgm:prSet>
      <dgm:spPr/>
      <dgm:t>
        <a:bodyPr/>
        <a:lstStyle/>
        <a:p>
          <a:endParaRPr lang="el-GR"/>
        </a:p>
      </dgm:t>
    </dgm:pt>
    <dgm:pt modelId="{CB49DA2E-EB5B-4282-AEA6-B0D5FFF6B48C}" type="pres">
      <dgm:prSet presAssocID="{6E99D05F-8C36-4FAB-93ED-1074695FCAB0}" presName="sibTrans" presStyleLbl="node1" presStyleIdx="2" presStyleCnt="3"/>
      <dgm:spPr/>
      <dgm:t>
        <a:bodyPr/>
        <a:lstStyle/>
        <a:p>
          <a:endParaRPr lang="el-GR"/>
        </a:p>
      </dgm:t>
    </dgm:pt>
  </dgm:ptLst>
  <dgm:cxnLst>
    <dgm:cxn modelId="{B1F66D5C-85A7-4CD0-9946-926DF15B862F}" type="presOf" srcId="{C5DB725B-27F1-4FB9-B336-5D69FB91EE32}" destId="{4610E3C2-51E7-49E7-A458-958C75259E0A}" srcOrd="0" destOrd="0" presId="urn:microsoft.com/office/officeart/2005/8/layout/cycle1"/>
    <dgm:cxn modelId="{882E99B5-9198-45A5-BFB7-6CDC45442358}" type="presOf" srcId="{2A3CB331-BA8A-4BA6-9640-91152BBF0C0A}" destId="{F89CF145-CD8E-4EA9-98B8-C2D2961A0C84}" srcOrd="0" destOrd="0" presId="urn:microsoft.com/office/officeart/2005/8/layout/cycle1"/>
    <dgm:cxn modelId="{CC485612-05F9-47BD-A686-4AF555D3E73B}" srcId="{7A602C72-F63C-42D8-A578-27DA3D0CCB18}" destId="{64420259-EBEB-4B7D-BD9D-C8B7EFF1666F}" srcOrd="2" destOrd="0" parTransId="{73EA3F1B-D6FA-4E65-8668-1EFA7AA71405}" sibTransId="{6E99D05F-8C36-4FAB-93ED-1074695FCAB0}"/>
    <dgm:cxn modelId="{D4EF6DCA-273E-4261-8677-BD26EB0626BC}" srcId="{7A602C72-F63C-42D8-A578-27DA3D0CCB18}" destId="{32EBCB10-D32E-4B79-8852-C66C845E26D6}" srcOrd="1" destOrd="0" parTransId="{7B7D9457-6E11-40E6-A13A-0F48709CC61F}" sibTransId="{2A3CB331-BA8A-4BA6-9640-91152BBF0C0A}"/>
    <dgm:cxn modelId="{4230E4D0-75FC-4B63-8406-8F26B10485FA}" type="presOf" srcId="{64420259-EBEB-4B7D-BD9D-C8B7EFF1666F}" destId="{23538583-8A8B-4C6C-BB44-DF0D8C0BDC0D}" srcOrd="0" destOrd="0" presId="urn:microsoft.com/office/officeart/2005/8/layout/cycle1"/>
    <dgm:cxn modelId="{4D41432B-9AB2-4FEA-9794-66C4B307FCD2}" type="presOf" srcId="{A53E4609-8458-4D8F-8E01-C6B8A2D8F5BD}" destId="{45AA87A8-8D4E-48F1-863F-C3C25BF228F2}" srcOrd="0" destOrd="0" presId="urn:microsoft.com/office/officeart/2005/8/layout/cycle1"/>
    <dgm:cxn modelId="{72FB516A-6369-49A2-B07D-C3A16DD3ADE1}" srcId="{7A602C72-F63C-42D8-A578-27DA3D0CCB18}" destId="{C5DB725B-27F1-4FB9-B336-5D69FB91EE32}" srcOrd="0" destOrd="0" parTransId="{A6D6F6FA-C2FC-4334-A921-FB484643607E}" sibTransId="{A53E4609-8458-4D8F-8E01-C6B8A2D8F5BD}"/>
    <dgm:cxn modelId="{9A7F9444-4EDA-4AA4-92D8-2ABFF8AA1E4A}" type="presOf" srcId="{32EBCB10-D32E-4B79-8852-C66C845E26D6}" destId="{2FCF8729-8371-4889-9861-B46522547908}" srcOrd="0" destOrd="0" presId="urn:microsoft.com/office/officeart/2005/8/layout/cycle1"/>
    <dgm:cxn modelId="{CEF9B971-772C-47B4-8223-9EA278B9F890}" type="presOf" srcId="{7A602C72-F63C-42D8-A578-27DA3D0CCB18}" destId="{00483C76-3626-4C78-808C-7C8D044FD510}" srcOrd="0" destOrd="0" presId="urn:microsoft.com/office/officeart/2005/8/layout/cycle1"/>
    <dgm:cxn modelId="{35361751-9D5B-454C-91E5-9359EFAECB2B}" type="presOf" srcId="{6E99D05F-8C36-4FAB-93ED-1074695FCAB0}" destId="{CB49DA2E-EB5B-4282-AEA6-B0D5FFF6B48C}" srcOrd="0" destOrd="0" presId="urn:microsoft.com/office/officeart/2005/8/layout/cycle1"/>
    <dgm:cxn modelId="{78D5E5B6-9212-440C-B158-5E475DD4AEC1}" type="presParOf" srcId="{00483C76-3626-4C78-808C-7C8D044FD510}" destId="{F6D0F4E9-A366-4F1B-AA12-8BD62456C8AE}" srcOrd="0" destOrd="0" presId="urn:microsoft.com/office/officeart/2005/8/layout/cycle1"/>
    <dgm:cxn modelId="{B9D0393D-8951-4439-A331-7E7147FD426A}" type="presParOf" srcId="{00483C76-3626-4C78-808C-7C8D044FD510}" destId="{4610E3C2-51E7-49E7-A458-958C75259E0A}" srcOrd="1" destOrd="0" presId="urn:microsoft.com/office/officeart/2005/8/layout/cycle1"/>
    <dgm:cxn modelId="{3749BAA9-9070-4D3C-BBA2-67C8480D8C49}" type="presParOf" srcId="{00483C76-3626-4C78-808C-7C8D044FD510}" destId="{45AA87A8-8D4E-48F1-863F-C3C25BF228F2}" srcOrd="2" destOrd="0" presId="urn:microsoft.com/office/officeart/2005/8/layout/cycle1"/>
    <dgm:cxn modelId="{BC88671A-8956-4959-8650-57560792BA30}" type="presParOf" srcId="{00483C76-3626-4C78-808C-7C8D044FD510}" destId="{9E0E4A55-D049-4582-A590-0E7E06899C66}" srcOrd="3" destOrd="0" presId="urn:microsoft.com/office/officeart/2005/8/layout/cycle1"/>
    <dgm:cxn modelId="{F5133130-85E8-47F5-9B8D-93B42AB814DA}" type="presParOf" srcId="{00483C76-3626-4C78-808C-7C8D044FD510}" destId="{2FCF8729-8371-4889-9861-B46522547908}" srcOrd="4" destOrd="0" presId="urn:microsoft.com/office/officeart/2005/8/layout/cycle1"/>
    <dgm:cxn modelId="{AE28D98C-D122-4CFB-AD47-9FE679D8B119}" type="presParOf" srcId="{00483C76-3626-4C78-808C-7C8D044FD510}" destId="{F89CF145-CD8E-4EA9-98B8-C2D2961A0C84}" srcOrd="5" destOrd="0" presId="urn:microsoft.com/office/officeart/2005/8/layout/cycle1"/>
    <dgm:cxn modelId="{C7EC9524-3F2C-498B-84EF-AE0141DC1D99}" type="presParOf" srcId="{00483C76-3626-4C78-808C-7C8D044FD510}" destId="{3B11E451-2CCA-4262-BC2F-EACFE7EA51A2}" srcOrd="6" destOrd="0" presId="urn:microsoft.com/office/officeart/2005/8/layout/cycle1"/>
    <dgm:cxn modelId="{BAC5F49A-DC8C-4528-9DA5-A1AE6C44EC41}" type="presParOf" srcId="{00483C76-3626-4C78-808C-7C8D044FD510}" destId="{23538583-8A8B-4C6C-BB44-DF0D8C0BDC0D}" srcOrd="7" destOrd="0" presId="urn:microsoft.com/office/officeart/2005/8/layout/cycle1"/>
    <dgm:cxn modelId="{E01E5F8F-4FD8-4F6A-B313-6A6EAF41CFC3}" type="presParOf" srcId="{00483C76-3626-4C78-808C-7C8D044FD510}" destId="{CB49DA2E-EB5B-4282-AEA6-B0D5FFF6B48C}" srcOrd="8"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A20C631-4947-4276-AC64-A4F2C398FBD0}" type="doc">
      <dgm:prSet loTypeId="urn:microsoft.com/office/officeart/2005/8/layout/chart3" loCatId="cycle" qsTypeId="urn:microsoft.com/office/officeart/2005/8/quickstyle/3d1" qsCatId="3D" csTypeId="urn:microsoft.com/office/officeart/2005/8/colors/accent1_3" csCatId="accent1" phldr="1"/>
      <dgm:spPr/>
    </dgm:pt>
    <dgm:pt modelId="{87FE121C-0AEC-4D21-89F6-39A93612979D}">
      <dgm:prSet phldrT="[Text]"/>
      <dgm:spPr/>
      <dgm:t>
        <a:bodyPr/>
        <a:lstStyle/>
        <a:p>
          <a:r>
            <a:rPr lang="en-US" dirty="0" smtClean="0"/>
            <a:t>EU</a:t>
          </a:r>
        </a:p>
        <a:p>
          <a:r>
            <a:rPr lang="en-US" dirty="0" smtClean="0"/>
            <a:t> States</a:t>
          </a:r>
        </a:p>
        <a:p>
          <a:r>
            <a:rPr lang="en-US" dirty="0" smtClean="0"/>
            <a:t>Faring Well</a:t>
          </a:r>
          <a:endParaRPr lang="el-GR" dirty="0"/>
        </a:p>
      </dgm:t>
    </dgm:pt>
    <dgm:pt modelId="{76A15E93-D391-49B5-87AE-E2105D95C5CA}" type="parTrans" cxnId="{BE8264DF-CE7D-41A3-9671-4DEACBDCD9DF}">
      <dgm:prSet/>
      <dgm:spPr/>
      <dgm:t>
        <a:bodyPr/>
        <a:lstStyle/>
        <a:p>
          <a:endParaRPr lang="el-GR"/>
        </a:p>
      </dgm:t>
    </dgm:pt>
    <dgm:pt modelId="{ADF63564-E8D2-49D6-9ED0-794A23C29F6A}" type="sibTrans" cxnId="{BE8264DF-CE7D-41A3-9671-4DEACBDCD9DF}">
      <dgm:prSet/>
      <dgm:spPr/>
      <dgm:t>
        <a:bodyPr/>
        <a:lstStyle/>
        <a:p>
          <a:endParaRPr lang="el-GR"/>
        </a:p>
      </dgm:t>
    </dgm:pt>
    <dgm:pt modelId="{D18E7E29-9976-4553-BAE9-E038A2A7C718}">
      <dgm:prSet phldrT="[Text]"/>
      <dgm:spPr/>
      <dgm:t>
        <a:bodyPr/>
        <a:lstStyle/>
        <a:p>
          <a:endParaRPr lang="el-GR" dirty="0"/>
        </a:p>
      </dgm:t>
    </dgm:pt>
    <dgm:pt modelId="{BB8C6C6F-9459-45BE-8975-1863F46E9CCE}" type="parTrans" cxnId="{D66C1688-8E1C-4077-AD78-349375C39B8A}">
      <dgm:prSet/>
      <dgm:spPr/>
      <dgm:t>
        <a:bodyPr/>
        <a:lstStyle/>
        <a:p>
          <a:endParaRPr lang="el-GR"/>
        </a:p>
      </dgm:t>
    </dgm:pt>
    <dgm:pt modelId="{01D28A28-158A-410C-B983-8467C64CD897}" type="sibTrans" cxnId="{D66C1688-8E1C-4077-AD78-349375C39B8A}">
      <dgm:prSet/>
      <dgm:spPr/>
      <dgm:t>
        <a:bodyPr/>
        <a:lstStyle/>
        <a:p>
          <a:endParaRPr lang="el-GR"/>
        </a:p>
      </dgm:t>
    </dgm:pt>
    <dgm:pt modelId="{15EB2FE6-FF4B-4706-842A-42C3715A4553}">
      <dgm:prSet phldrT="[Text]"/>
      <dgm:spPr/>
      <dgm:t>
        <a:bodyPr/>
        <a:lstStyle/>
        <a:p>
          <a:endParaRPr lang="el-GR" dirty="0"/>
        </a:p>
      </dgm:t>
    </dgm:pt>
    <dgm:pt modelId="{4F64DE36-9011-41F4-99EA-8110CAE5B761}" type="sibTrans" cxnId="{00C63F92-0292-4011-A0DB-DB960CC2CB30}">
      <dgm:prSet/>
      <dgm:spPr/>
      <dgm:t>
        <a:bodyPr/>
        <a:lstStyle/>
        <a:p>
          <a:endParaRPr lang="el-GR"/>
        </a:p>
      </dgm:t>
    </dgm:pt>
    <dgm:pt modelId="{F9193C53-15A0-4063-B563-9DF9B3613812}" type="parTrans" cxnId="{00C63F92-0292-4011-A0DB-DB960CC2CB30}">
      <dgm:prSet/>
      <dgm:spPr/>
      <dgm:t>
        <a:bodyPr/>
        <a:lstStyle/>
        <a:p>
          <a:endParaRPr lang="el-GR"/>
        </a:p>
      </dgm:t>
    </dgm:pt>
    <dgm:pt modelId="{FB33C8D2-2518-474B-A11B-6A762BFECA99}" type="pres">
      <dgm:prSet presAssocID="{EA20C631-4947-4276-AC64-A4F2C398FBD0}" presName="compositeShape" presStyleCnt="0">
        <dgm:presLayoutVars>
          <dgm:chMax val="7"/>
          <dgm:dir/>
          <dgm:resizeHandles val="exact"/>
        </dgm:presLayoutVars>
      </dgm:prSet>
      <dgm:spPr/>
    </dgm:pt>
    <dgm:pt modelId="{99EC641A-2EA9-4883-BFC5-B106C0C13124}" type="pres">
      <dgm:prSet presAssocID="{EA20C631-4947-4276-AC64-A4F2C398FBD0}" presName="wedge1" presStyleLbl="node1" presStyleIdx="0" presStyleCnt="3"/>
      <dgm:spPr/>
      <dgm:t>
        <a:bodyPr/>
        <a:lstStyle/>
        <a:p>
          <a:endParaRPr lang="el-GR"/>
        </a:p>
      </dgm:t>
    </dgm:pt>
    <dgm:pt modelId="{05483EAA-9C07-4252-82C8-93C80F0AD5B0}" type="pres">
      <dgm:prSet presAssocID="{EA20C631-4947-4276-AC64-A4F2C398FBD0}" presName="wedge1Tx" presStyleLbl="node1" presStyleIdx="0" presStyleCnt="3">
        <dgm:presLayoutVars>
          <dgm:chMax val="0"/>
          <dgm:chPref val="0"/>
          <dgm:bulletEnabled val="1"/>
        </dgm:presLayoutVars>
      </dgm:prSet>
      <dgm:spPr/>
      <dgm:t>
        <a:bodyPr/>
        <a:lstStyle/>
        <a:p>
          <a:endParaRPr lang="el-GR"/>
        </a:p>
      </dgm:t>
    </dgm:pt>
    <dgm:pt modelId="{53709B86-EA50-47AF-BC4D-DCDC0C5798A4}" type="pres">
      <dgm:prSet presAssocID="{EA20C631-4947-4276-AC64-A4F2C398FBD0}" presName="wedge2" presStyleLbl="node1" presStyleIdx="1" presStyleCnt="3"/>
      <dgm:spPr/>
      <dgm:t>
        <a:bodyPr/>
        <a:lstStyle/>
        <a:p>
          <a:endParaRPr lang="el-GR"/>
        </a:p>
      </dgm:t>
    </dgm:pt>
    <dgm:pt modelId="{05A7A25A-1037-454B-9CE5-FF636E774C11}" type="pres">
      <dgm:prSet presAssocID="{EA20C631-4947-4276-AC64-A4F2C398FBD0}" presName="wedge2Tx" presStyleLbl="node1" presStyleIdx="1" presStyleCnt="3">
        <dgm:presLayoutVars>
          <dgm:chMax val="0"/>
          <dgm:chPref val="0"/>
          <dgm:bulletEnabled val="1"/>
        </dgm:presLayoutVars>
      </dgm:prSet>
      <dgm:spPr/>
      <dgm:t>
        <a:bodyPr/>
        <a:lstStyle/>
        <a:p>
          <a:endParaRPr lang="el-GR"/>
        </a:p>
      </dgm:t>
    </dgm:pt>
    <dgm:pt modelId="{E4568293-08FB-447E-BAF5-00A16042AD02}" type="pres">
      <dgm:prSet presAssocID="{EA20C631-4947-4276-AC64-A4F2C398FBD0}" presName="wedge3" presStyleLbl="node1" presStyleIdx="2" presStyleCnt="3"/>
      <dgm:spPr/>
      <dgm:t>
        <a:bodyPr/>
        <a:lstStyle/>
        <a:p>
          <a:endParaRPr lang="el-GR"/>
        </a:p>
      </dgm:t>
    </dgm:pt>
    <dgm:pt modelId="{78508FC9-CF64-48A7-9281-0C18DFE07E42}" type="pres">
      <dgm:prSet presAssocID="{EA20C631-4947-4276-AC64-A4F2C398FBD0}" presName="wedge3Tx" presStyleLbl="node1" presStyleIdx="2" presStyleCnt="3">
        <dgm:presLayoutVars>
          <dgm:chMax val="0"/>
          <dgm:chPref val="0"/>
          <dgm:bulletEnabled val="1"/>
        </dgm:presLayoutVars>
      </dgm:prSet>
      <dgm:spPr/>
      <dgm:t>
        <a:bodyPr/>
        <a:lstStyle/>
        <a:p>
          <a:endParaRPr lang="el-GR"/>
        </a:p>
      </dgm:t>
    </dgm:pt>
  </dgm:ptLst>
  <dgm:cxnLst>
    <dgm:cxn modelId="{669A2817-C3B2-4916-8C8B-35FC123688FB}" type="presOf" srcId="{D18E7E29-9976-4553-BAE9-E038A2A7C718}" destId="{78508FC9-CF64-48A7-9281-0C18DFE07E42}" srcOrd="1" destOrd="0" presId="urn:microsoft.com/office/officeart/2005/8/layout/chart3"/>
    <dgm:cxn modelId="{2097BC43-FCC6-45E6-BF03-3C48DD89BAC0}" type="presOf" srcId="{D18E7E29-9976-4553-BAE9-E038A2A7C718}" destId="{E4568293-08FB-447E-BAF5-00A16042AD02}" srcOrd="0" destOrd="0" presId="urn:microsoft.com/office/officeart/2005/8/layout/chart3"/>
    <dgm:cxn modelId="{2D0F75B9-459C-4CBB-B543-797D5225D3A7}" type="presOf" srcId="{87FE121C-0AEC-4D21-89F6-39A93612979D}" destId="{99EC641A-2EA9-4883-BFC5-B106C0C13124}" srcOrd="0" destOrd="0" presId="urn:microsoft.com/office/officeart/2005/8/layout/chart3"/>
    <dgm:cxn modelId="{9BD8EF82-833A-43B5-8554-D8A18DDCC816}" type="presOf" srcId="{15EB2FE6-FF4B-4706-842A-42C3715A4553}" destId="{05A7A25A-1037-454B-9CE5-FF636E774C11}" srcOrd="1" destOrd="0" presId="urn:microsoft.com/office/officeart/2005/8/layout/chart3"/>
    <dgm:cxn modelId="{131E76E3-F269-476D-B1EF-4B508C1E2715}" type="presOf" srcId="{87FE121C-0AEC-4D21-89F6-39A93612979D}" destId="{05483EAA-9C07-4252-82C8-93C80F0AD5B0}" srcOrd="1" destOrd="0" presId="urn:microsoft.com/office/officeart/2005/8/layout/chart3"/>
    <dgm:cxn modelId="{BE8264DF-CE7D-41A3-9671-4DEACBDCD9DF}" srcId="{EA20C631-4947-4276-AC64-A4F2C398FBD0}" destId="{87FE121C-0AEC-4D21-89F6-39A93612979D}" srcOrd="0" destOrd="0" parTransId="{76A15E93-D391-49B5-87AE-E2105D95C5CA}" sibTransId="{ADF63564-E8D2-49D6-9ED0-794A23C29F6A}"/>
    <dgm:cxn modelId="{5F98820D-7819-48AF-A160-77C81AFDB589}" type="presOf" srcId="{EA20C631-4947-4276-AC64-A4F2C398FBD0}" destId="{FB33C8D2-2518-474B-A11B-6A762BFECA99}" srcOrd="0" destOrd="0" presId="urn:microsoft.com/office/officeart/2005/8/layout/chart3"/>
    <dgm:cxn modelId="{D66C1688-8E1C-4077-AD78-349375C39B8A}" srcId="{EA20C631-4947-4276-AC64-A4F2C398FBD0}" destId="{D18E7E29-9976-4553-BAE9-E038A2A7C718}" srcOrd="2" destOrd="0" parTransId="{BB8C6C6F-9459-45BE-8975-1863F46E9CCE}" sibTransId="{01D28A28-158A-410C-B983-8467C64CD897}"/>
    <dgm:cxn modelId="{B0096079-A252-4B3F-85C5-922A5DF205AC}" type="presOf" srcId="{15EB2FE6-FF4B-4706-842A-42C3715A4553}" destId="{53709B86-EA50-47AF-BC4D-DCDC0C5798A4}" srcOrd="0" destOrd="0" presId="urn:microsoft.com/office/officeart/2005/8/layout/chart3"/>
    <dgm:cxn modelId="{00C63F92-0292-4011-A0DB-DB960CC2CB30}" srcId="{EA20C631-4947-4276-AC64-A4F2C398FBD0}" destId="{15EB2FE6-FF4B-4706-842A-42C3715A4553}" srcOrd="1" destOrd="0" parTransId="{F9193C53-15A0-4063-B563-9DF9B3613812}" sibTransId="{4F64DE36-9011-41F4-99EA-8110CAE5B761}"/>
    <dgm:cxn modelId="{3783B9F0-B859-4F84-9471-792BEB86DE5A}" type="presParOf" srcId="{FB33C8D2-2518-474B-A11B-6A762BFECA99}" destId="{99EC641A-2EA9-4883-BFC5-B106C0C13124}" srcOrd="0" destOrd="0" presId="urn:microsoft.com/office/officeart/2005/8/layout/chart3"/>
    <dgm:cxn modelId="{31D727D7-D540-482B-9D52-19D3D672926B}" type="presParOf" srcId="{FB33C8D2-2518-474B-A11B-6A762BFECA99}" destId="{05483EAA-9C07-4252-82C8-93C80F0AD5B0}" srcOrd="1" destOrd="0" presId="urn:microsoft.com/office/officeart/2005/8/layout/chart3"/>
    <dgm:cxn modelId="{6A669A7F-8871-4BF5-81CF-EDBB5CBD8AED}" type="presParOf" srcId="{FB33C8D2-2518-474B-A11B-6A762BFECA99}" destId="{53709B86-EA50-47AF-BC4D-DCDC0C5798A4}" srcOrd="2" destOrd="0" presId="urn:microsoft.com/office/officeart/2005/8/layout/chart3"/>
    <dgm:cxn modelId="{D175989C-5077-404D-8780-BCD4233FB6C3}" type="presParOf" srcId="{FB33C8D2-2518-474B-A11B-6A762BFECA99}" destId="{05A7A25A-1037-454B-9CE5-FF636E774C11}" srcOrd="3" destOrd="0" presId="urn:microsoft.com/office/officeart/2005/8/layout/chart3"/>
    <dgm:cxn modelId="{B894DA58-E031-400A-A910-8DCF2A293C8D}" type="presParOf" srcId="{FB33C8D2-2518-474B-A11B-6A762BFECA99}" destId="{E4568293-08FB-447E-BAF5-00A16042AD02}" srcOrd="4" destOrd="0" presId="urn:microsoft.com/office/officeart/2005/8/layout/chart3"/>
    <dgm:cxn modelId="{6F8A5D84-A624-4514-8586-46365849F0F5}" type="presParOf" srcId="{FB33C8D2-2518-474B-A11B-6A762BFECA99}" destId="{78508FC9-CF64-48A7-9281-0C18DFE07E42}" srcOrd="5" destOrd="0" presId="urn:microsoft.com/office/officeart/2005/8/layout/char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081BC34-82F2-4E5F-B3D1-B05200463A76}" type="doc">
      <dgm:prSet loTypeId="urn:microsoft.com/office/officeart/2005/8/layout/hList6" loCatId="list" qsTypeId="urn:microsoft.com/office/officeart/2005/8/quickstyle/3d2" qsCatId="3D" csTypeId="urn:microsoft.com/office/officeart/2005/8/colors/accent1_2" csCatId="accent1" phldr="1"/>
      <dgm:spPr/>
      <dgm:t>
        <a:bodyPr/>
        <a:lstStyle/>
        <a:p>
          <a:endParaRPr lang="el-GR"/>
        </a:p>
      </dgm:t>
    </dgm:pt>
    <dgm:pt modelId="{9CFDFAEC-5BFD-44ED-9C71-7629C0AFFEBE}">
      <dgm:prSet phldrT="[Text]"/>
      <dgm:spPr/>
      <dgm:t>
        <a:bodyPr/>
        <a:lstStyle/>
        <a:p>
          <a:r>
            <a:rPr lang="en-US" dirty="0" smtClean="0"/>
            <a:t>Majority of EU States</a:t>
          </a:r>
          <a:endParaRPr lang="el-GR" dirty="0"/>
        </a:p>
      </dgm:t>
    </dgm:pt>
    <dgm:pt modelId="{EAE2B9EA-5BE3-4C87-9CDA-CB6E0093A31C}" type="parTrans" cxnId="{DFF8C91F-838C-4B7E-90A0-73664ED69523}">
      <dgm:prSet/>
      <dgm:spPr/>
      <dgm:t>
        <a:bodyPr/>
        <a:lstStyle/>
        <a:p>
          <a:endParaRPr lang="el-GR"/>
        </a:p>
      </dgm:t>
    </dgm:pt>
    <dgm:pt modelId="{0E132050-EFC4-460B-B9B5-811F27FAB883}" type="sibTrans" cxnId="{DFF8C91F-838C-4B7E-90A0-73664ED69523}">
      <dgm:prSet/>
      <dgm:spPr/>
      <dgm:t>
        <a:bodyPr/>
        <a:lstStyle/>
        <a:p>
          <a:endParaRPr lang="el-GR"/>
        </a:p>
      </dgm:t>
    </dgm:pt>
    <dgm:pt modelId="{E58B1CDC-7A11-4983-86C3-82D66093A073}">
      <dgm:prSet phldrT="[Text]"/>
      <dgm:spPr/>
      <dgm:t>
        <a:bodyPr/>
        <a:lstStyle/>
        <a:p>
          <a:r>
            <a:rPr lang="en-GB" dirty="0" smtClean="0"/>
            <a:t>No nation-wide reading promotion programmes</a:t>
          </a:r>
          <a:endParaRPr lang="el-GR" dirty="0"/>
        </a:p>
      </dgm:t>
    </dgm:pt>
    <dgm:pt modelId="{443ED7F9-B723-47B5-9909-194086324474}" type="parTrans" cxnId="{F20DAF28-46E3-4ECB-A0A4-23FA32067703}">
      <dgm:prSet/>
      <dgm:spPr/>
      <dgm:t>
        <a:bodyPr/>
        <a:lstStyle/>
        <a:p>
          <a:endParaRPr lang="el-GR"/>
        </a:p>
      </dgm:t>
    </dgm:pt>
    <dgm:pt modelId="{4F68BF70-F230-4227-AAFE-14EEE87FEC2E}" type="sibTrans" cxnId="{F20DAF28-46E3-4ECB-A0A4-23FA32067703}">
      <dgm:prSet/>
      <dgm:spPr/>
      <dgm:t>
        <a:bodyPr/>
        <a:lstStyle/>
        <a:p>
          <a:endParaRPr lang="el-GR"/>
        </a:p>
      </dgm:t>
    </dgm:pt>
    <dgm:pt modelId="{3BB2DEE3-C1F8-446A-B8AE-41168C7762A4}">
      <dgm:prSet phldrT="[Text]"/>
      <dgm:spPr/>
      <dgm:t>
        <a:bodyPr/>
        <a:lstStyle/>
        <a:p>
          <a:r>
            <a:rPr lang="en-US" dirty="0" smtClean="0"/>
            <a:t>No comprehensive and coordinated efforts </a:t>
          </a:r>
          <a:endParaRPr lang="el-GR" dirty="0"/>
        </a:p>
      </dgm:t>
    </dgm:pt>
    <dgm:pt modelId="{74F1A012-295E-435F-850D-B78CF1E70426}" type="parTrans" cxnId="{FE2355BB-40D6-4209-B4C7-C84E6758A3C9}">
      <dgm:prSet/>
      <dgm:spPr/>
      <dgm:t>
        <a:bodyPr/>
        <a:lstStyle/>
        <a:p>
          <a:endParaRPr lang="el-GR"/>
        </a:p>
      </dgm:t>
    </dgm:pt>
    <dgm:pt modelId="{59E2690D-CBF1-426E-B05C-58E8DAB625B1}" type="sibTrans" cxnId="{FE2355BB-40D6-4209-B4C7-C84E6758A3C9}">
      <dgm:prSet/>
      <dgm:spPr/>
      <dgm:t>
        <a:bodyPr/>
        <a:lstStyle/>
        <a:p>
          <a:endParaRPr lang="el-GR"/>
        </a:p>
      </dgm:t>
    </dgm:pt>
    <dgm:pt modelId="{01B5864C-BC28-4FDF-975C-3632A4238DC7}">
      <dgm:prSet phldrT="[Text]"/>
      <dgm:spPr/>
      <dgm:t>
        <a:bodyPr/>
        <a:lstStyle/>
        <a:p>
          <a:r>
            <a:rPr lang="en-US" smtClean="0"/>
            <a:t>Majority of EU Schools</a:t>
          </a:r>
          <a:endParaRPr lang="el-GR" dirty="0"/>
        </a:p>
      </dgm:t>
    </dgm:pt>
    <dgm:pt modelId="{6ACD4A1B-5990-4D7B-91A7-F81656BF2006}" type="parTrans" cxnId="{71DB1294-A69C-41FE-AB15-A70E650E94C2}">
      <dgm:prSet/>
      <dgm:spPr/>
      <dgm:t>
        <a:bodyPr/>
        <a:lstStyle/>
        <a:p>
          <a:endParaRPr lang="el-GR"/>
        </a:p>
      </dgm:t>
    </dgm:pt>
    <dgm:pt modelId="{DFD3F0D4-977F-4B81-9808-329985E34166}" type="sibTrans" cxnId="{71DB1294-A69C-41FE-AB15-A70E650E94C2}">
      <dgm:prSet/>
      <dgm:spPr/>
      <dgm:t>
        <a:bodyPr/>
        <a:lstStyle/>
        <a:p>
          <a:endParaRPr lang="el-GR"/>
        </a:p>
      </dgm:t>
    </dgm:pt>
    <dgm:pt modelId="{06C39A54-0F06-4C64-A4BB-E31D50DD3794}">
      <dgm:prSet phldrT="[Text]"/>
      <dgm:spPr/>
      <dgm:t>
        <a:bodyPr/>
        <a:lstStyle/>
        <a:p>
          <a:r>
            <a:rPr lang="en-GB" smtClean="0"/>
            <a:t>Little or no time to reading for pleasure</a:t>
          </a:r>
          <a:endParaRPr lang="el-GR" dirty="0"/>
        </a:p>
      </dgm:t>
    </dgm:pt>
    <dgm:pt modelId="{71C04333-D3DF-41FA-B9D8-5317123363C0}" type="parTrans" cxnId="{48661B5B-4C5E-4C11-B6A2-684C29B0C6AD}">
      <dgm:prSet/>
      <dgm:spPr/>
      <dgm:t>
        <a:bodyPr/>
        <a:lstStyle/>
        <a:p>
          <a:endParaRPr lang="el-GR"/>
        </a:p>
      </dgm:t>
    </dgm:pt>
    <dgm:pt modelId="{3677255C-5CA2-46C7-AD21-891CC42A7177}" type="sibTrans" cxnId="{48661B5B-4C5E-4C11-B6A2-684C29B0C6AD}">
      <dgm:prSet/>
      <dgm:spPr/>
      <dgm:t>
        <a:bodyPr/>
        <a:lstStyle/>
        <a:p>
          <a:endParaRPr lang="el-GR"/>
        </a:p>
      </dgm:t>
    </dgm:pt>
    <dgm:pt modelId="{1E4029B9-B3C9-4858-BCFE-314051CEE8E0}">
      <dgm:prSet phldrT="[Text]"/>
      <dgm:spPr/>
      <dgm:t>
        <a:bodyPr/>
        <a:lstStyle/>
        <a:p>
          <a:r>
            <a:rPr lang="en-GB" smtClean="0"/>
            <a:t>No organised reading promotion</a:t>
          </a:r>
          <a:endParaRPr lang="el-GR" dirty="0"/>
        </a:p>
      </dgm:t>
    </dgm:pt>
    <dgm:pt modelId="{3862077D-10AA-4FDF-A67B-9972E368FC27}" type="parTrans" cxnId="{D4DB074B-0D1D-4D27-9111-E5835429282C}">
      <dgm:prSet/>
      <dgm:spPr/>
      <dgm:t>
        <a:bodyPr/>
        <a:lstStyle/>
        <a:p>
          <a:endParaRPr lang="el-GR"/>
        </a:p>
      </dgm:t>
    </dgm:pt>
    <dgm:pt modelId="{3E2F0B95-A7E2-4D17-B636-9A69CB33AE64}" type="sibTrans" cxnId="{D4DB074B-0D1D-4D27-9111-E5835429282C}">
      <dgm:prSet/>
      <dgm:spPr/>
      <dgm:t>
        <a:bodyPr/>
        <a:lstStyle/>
        <a:p>
          <a:endParaRPr lang="el-GR"/>
        </a:p>
      </dgm:t>
    </dgm:pt>
    <dgm:pt modelId="{AF488286-5326-49D4-A7B6-8918DBDA3E3D}">
      <dgm:prSet phldrT="[Text]"/>
      <dgm:spPr/>
      <dgm:t>
        <a:bodyPr/>
        <a:lstStyle/>
        <a:p>
          <a:r>
            <a:rPr lang="en-GB" smtClean="0"/>
            <a:t>Too much focus on drilling and testing  </a:t>
          </a:r>
          <a:endParaRPr lang="el-GR" dirty="0"/>
        </a:p>
      </dgm:t>
    </dgm:pt>
    <dgm:pt modelId="{8CEB392B-BD6F-4FB0-AEFA-8E1209C13F9E}" type="parTrans" cxnId="{0C2D07C4-738C-48EB-A57E-DB4DB805F6F5}">
      <dgm:prSet/>
      <dgm:spPr/>
      <dgm:t>
        <a:bodyPr/>
        <a:lstStyle/>
        <a:p>
          <a:endParaRPr lang="el-GR"/>
        </a:p>
      </dgm:t>
    </dgm:pt>
    <dgm:pt modelId="{302C6278-8E45-4D8E-8DA5-5E36CFAD8F8C}" type="sibTrans" cxnId="{0C2D07C4-738C-48EB-A57E-DB4DB805F6F5}">
      <dgm:prSet/>
      <dgm:spPr/>
      <dgm:t>
        <a:bodyPr/>
        <a:lstStyle/>
        <a:p>
          <a:endParaRPr lang="el-GR"/>
        </a:p>
      </dgm:t>
    </dgm:pt>
    <dgm:pt modelId="{237212B4-5BFF-4C8C-A1F2-B912C804D4BC}" type="pres">
      <dgm:prSet presAssocID="{D081BC34-82F2-4E5F-B3D1-B05200463A76}" presName="Name0" presStyleCnt="0">
        <dgm:presLayoutVars>
          <dgm:dir/>
          <dgm:resizeHandles val="exact"/>
        </dgm:presLayoutVars>
      </dgm:prSet>
      <dgm:spPr/>
      <dgm:t>
        <a:bodyPr/>
        <a:lstStyle/>
        <a:p>
          <a:endParaRPr lang="el-GR"/>
        </a:p>
      </dgm:t>
    </dgm:pt>
    <dgm:pt modelId="{4E334952-549D-4BE6-BCC2-29F0F054AD58}" type="pres">
      <dgm:prSet presAssocID="{9CFDFAEC-5BFD-44ED-9C71-7629C0AFFEBE}" presName="node" presStyleLbl="node1" presStyleIdx="0" presStyleCnt="2">
        <dgm:presLayoutVars>
          <dgm:bulletEnabled val="1"/>
        </dgm:presLayoutVars>
      </dgm:prSet>
      <dgm:spPr/>
      <dgm:t>
        <a:bodyPr/>
        <a:lstStyle/>
        <a:p>
          <a:endParaRPr lang="el-GR"/>
        </a:p>
      </dgm:t>
    </dgm:pt>
    <dgm:pt modelId="{E608A69E-D27F-46FB-9DD5-5BC3DD0DEE1E}" type="pres">
      <dgm:prSet presAssocID="{0E132050-EFC4-460B-B9B5-811F27FAB883}" presName="sibTrans" presStyleCnt="0"/>
      <dgm:spPr/>
    </dgm:pt>
    <dgm:pt modelId="{41C2022C-327D-4F7E-8571-882FCE4D324E}" type="pres">
      <dgm:prSet presAssocID="{01B5864C-BC28-4FDF-975C-3632A4238DC7}" presName="node" presStyleLbl="node1" presStyleIdx="1" presStyleCnt="2">
        <dgm:presLayoutVars>
          <dgm:bulletEnabled val="1"/>
        </dgm:presLayoutVars>
      </dgm:prSet>
      <dgm:spPr/>
      <dgm:t>
        <a:bodyPr/>
        <a:lstStyle/>
        <a:p>
          <a:endParaRPr lang="el-GR"/>
        </a:p>
      </dgm:t>
    </dgm:pt>
  </dgm:ptLst>
  <dgm:cxnLst>
    <dgm:cxn modelId="{DFF8C91F-838C-4B7E-90A0-73664ED69523}" srcId="{D081BC34-82F2-4E5F-B3D1-B05200463A76}" destId="{9CFDFAEC-5BFD-44ED-9C71-7629C0AFFEBE}" srcOrd="0" destOrd="0" parTransId="{EAE2B9EA-5BE3-4C87-9CDA-CB6E0093A31C}" sibTransId="{0E132050-EFC4-460B-B9B5-811F27FAB883}"/>
    <dgm:cxn modelId="{48661B5B-4C5E-4C11-B6A2-684C29B0C6AD}" srcId="{01B5864C-BC28-4FDF-975C-3632A4238DC7}" destId="{06C39A54-0F06-4C64-A4BB-E31D50DD3794}" srcOrd="0" destOrd="0" parTransId="{71C04333-D3DF-41FA-B9D8-5317123363C0}" sibTransId="{3677255C-5CA2-46C7-AD21-891CC42A7177}"/>
    <dgm:cxn modelId="{CD16782B-7B68-43C2-83B0-AA18BF3ADB0D}" type="presOf" srcId="{3BB2DEE3-C1F8-446A-B8AE-41168C7762A4}" destId="{4E334952-549D-4BE6-BCC2-29F0F054AD58}" srcOrd="0" destOrd="2" presId="urn:microsoft.com/office/officeart/2005/8/layout/hList6"/>
    <dgm:cxn modelId="{FE2355BB-40D6-4209-B4C7-C84E6758A3C9}" srcId="{9CFDFAEC-5BFD-44ED-9C71-7629C0AFFEBE}" destId="{3BB2DEE3-C1F8-446A-B8AE-41168C7762A4}" srcOrd="1" destOrd="0" parTransId="{74F1A012-295E-435F-850D-B78CF1E70426}" sibTransId="{59E2690D-CBF1-426E-B05C-58E8DAB625B1}"/>
    <dgm:cxn modelId="{D681B18E-643F-4D34-B78C-F3EF88D47DC1}" type="presOf" srcId="{01B5864C-BC28-4FDF-975C-3632A4238DC7}" destId="{41C2022C-327D-4F7E-8571-882FCE4D324E}" srcOrd="0" destOrd="0" presId="urn:microsoft.com/office/officeart/2005/8/layout/hList6"/>
    <dgm:cxn modelId="{F20DAF28-46E3-4ECB-A0A4-23FA32067703}" srcId="{9CFDFAEC-5BFD-44ED-9C71-7629C0AFFEBE}" destId="{E58B1CDC-7A11-4983-86C3-82D66093A073}" srcOrd="0" destOrd="0" parTransId="{443ED7F9-B723-47B5-9909-194086324474}" sibTransId="{4F68BF70-F230-4227-AAFE-14EEE87FEC2E}"/>
    <dgm:cxn modelId="{261BBC26-6633-49E8-A471-B08E97A0B311}" type="presOf" srcId="{AF488286-5326-49D4-A7B6-8918DBDA3E3D}" destId="{41C2022C-327D-4F7E-8571-882FCE4D324E}" srcOrd="0" destOrd="3" presId="urn:microsoft.com/office/officeart/2005/8/layout/hList6"/>
    <dgm:cxn modelId="{2F48DBA4-0994-4AA2-9D14-B674CADACD51}" type="presOf" srcId="{1E4029B9-B3C9-4858-BCFE-314051CEE8E0}" destId="{41C2022C-327D-4F7E-8571-882FCE4D324E}" srcOrd="0" destOrd="2" presId="urn:microsoft.com/office/officeart/2005/8/layout/hList6"/>
    <dgm:cxn modelId="{D4DB074B-0D1D-4D27-9111-E5835429282C}" srcId="{01B5864C-BC28-4FDF-975C-3632A4238DC7}" destId="{1E4029B9-B3C9-4858-BCFE-314051CEE8E0}" srcOrd="1" destOrd="0" parTransId="{3862077D-10AA-4FDF-A67B-9972E368FC27}" sibTransId="{3E2F0B95-A7E2-4D17-B636-9A69CB33AE64}"/>
    <dgm:cxn modelId="{C5D540AC-7192-4B58-AD13-283448CBF1F3}" type="presOf" srcId="{9CFDFAEC-5BFD-44ED-9C71-7629C0AFFEBE}" destId="{4E334952-549D-4BE6-BCC2-29F0F054AD58}" srcOrd="0" destOrd="0" presId="urn:microsoft.com/office/officeart/2005/8/layout/hList6"/>
    <dgm:cxn modelId="{B5F00A2E-4341-4AB6-9877-7B629BEC2AB9}" type="presOf" srcId="{06C39A54-0F06-4C64-A4BB-E31D50DD3794}" destId="{41C2022C-327D-4F7E-8571-882FCE4D324E}" srcOrd="0" destOrd="1" presId="urn:microsoft.com/office/officeart/2005/8/layout/hList6"/>
    <dgm:cxn modelId="{0C2D07C4-738C-48EB-A57E-DB4DB805F6F5}" srcId="{01B5864C-BC28-4FDF-975C-3632A4238DC7}" destId="{AF488286-5326-49D4-A7B6-8918DBDA3E3D}" srcOrd="2" destOrd="0" parTransId="{8CEB392B-BD6F-4FB0-AEFA-8E1209C13F9E}" sibTransId="{302C6278-8E45-4D8E-8DA5-5E36CFAD8F8C}"/>
    <dgm:cxn modelId="{71DB1294-A69C-41FE-AB15-A70E650E94C2}" srcId="{D081BC34-82F2-4E5F-B3D1-B05200463A76}" destId="{01B5864C-BC28-4FDF-975C-3632A4238DC7}" srcOrd="1" destOrd="0" parTransId="{6ACD4A1B-5990-4D7B-91A7-F81656BF2006}" sibTransId="{DFD3F0D4-977F-4B81-9808-329985E34166}"/>
    <dgm:cxn modelId="{8B57D9BA-B3CB-4F49-9992-36B46E08507E}" type="presOf" srcId="{D081BC34-82F2-4E5F-B3D1-B05200463A76}" destId="{237212B4-5BFF-4C8C-A1F2-B912C804D4BC}" srcOrd="0" destOrd="0" presId="urn:microsoft.com/office/officeart/2005/8/layout/hList6"/>
    <dgm:cxn modelId="{47FB0134-B75D-414A-ABCA-9D004A877BAA}" type="presOf" srcId="{E58B1CDC-7A11-4983-86C3-82D66093A073}" destId="{4E334952-549D-4BE6-BCC2-29F0F054AD58}" srcOrd="0" destOrd="1" presId="urn:microsoft.com/office/officeart/2005/8/layout/hList6"/>
    <dgm:cxn modelId="{68777696-AE47-4B14-8CD8-05E6BF1E8627}" type="presParOf" srcId="{237212B4-5BFF-4C8C-A1F2-B912C804D4BC}" destId="{4E334952-549D-4BE6-BCC2-29F0F054AD58}" srcOrd="0" destOrd="0" presId="urn:microsoft.com/office/officeart/2005/8/layout/hList6"/>
    <dgm:cxn modelId="{83F07F94-1268-4E58-8575-788CB4133CA9}" type="presParOf" srcId="{237212B4-5BFF-4C8C-A1F2-B912C804D4BC}" destId="{E608A69E-D27F-46FB-9DD5-5BC3DD0DEE1E}" srcOrd="1" destOrd="0" presId="urn:microsoft.com/office/officeart/2005/8/layout/hList6"/>
    <dgm:cxn modelId="{983EB067-43B7-4061-B8E8-973ED28B7DB4}" type="presParOf" srcId="{237212B4-5BFF-4C8C-A1F2-B912C804D4BC}" destId="{41C2022C-327D-4F7E-8571-882FCE4D324E}"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47FA6A0-5143-489D-9B5E-6DF64584A876}" type="doc">
      <dgm:prSet loTypeId="urn:microsoft.com/office/officeart/2005/8/layout/chevron2" loCatId="list" qsTypeId="urn:microsoft.com/office/officeart/2005/8/quickstyle/3d1" qsCatId="3D" csTypeId="urn:microsoft.com/office/officeart/2005/8/colors/accent1_2" csCatId="accent1" phldr="1"/>
      <dgm:spPr/>
      <dgm:t>
        <a:bodyPr/>
        <a:lstStyle/>
        <a:p>
          <a:endParaRPr lang="el-GR"/>
        </a:p>
      </dgm:t>
    </dgm:pt>
    <dgm:pt modelId="{0B09FBBE-65AA-475F-943C-AF4E572B4412}">
      <dgm:prSet phldrT="[Text]" custT="1"/>
      <dgm:spPr/>
      <dgm:t>
        <a:bodyPr/>
        <a:lstStyle/>
        <a:p>
          <a:r>
            <a:rPr lang="en-US" sz="2400" dirty="0" smtClean="0"/>
            <a:t>1</a:t>
          </a:r>
          <a:endParaRPr lang="el-GR" sz="2400" dirty="0"/>
        </a:p>
      </dgm:t>
    </dgm:pt>
    <dgm:pt modelId="{18ED1D8F-85B8-4725-A466-90654B86D53C}" type="parTrans" cxnId="{1C6A4C11-CCA3-4E0C-AA71-94E9843F55AF}">
      <dgm:prSet/>
      <dgm:spPr/>
      <dgm:t>
        <a:bodyPr/>
        <a:lstStyle/>
        <a:p>
          <a:endParaRPr lang="el-GR"/>
        </a:p>
      </dgm:t>
    </dgm:pt>
    <dgm:pt modelId="{C2CCA666-FAC7-4FA5-95D8-165DB7A09889}" type="sibTrans" cxnId="{1C6A4C11-CCA3-4E0C-AA71-94E9843F55AF}">
      <dgm:prSet/>
      <dgm:spPr/>
      <dgm:t>
        <a:bodyPr/>
        <a:lstStyle/>
        <a:p>
          <a:endParaRPr lang="el-GR"/>
        </a:p>
      </dgm:t>
    </dgm:pt>
    <dgm:pt modelId="{BA965B8F-AE8E-4C93-8DC6-D48B8E4B2885}">
      <dgm:prSet phldrT="[Text]"/>
      <dgm:spPr/>
      <dgm:t>
        <a:bodyPr/>
        <a:lstStyle/>
        <a:p>
          <a:r>
            <a:rPr lang="en-GB" dirty="0" smtClean="0"/>
            <a:t>To improve literacy in Europe by convincing all stakeholders about the need to devote more time and effort to reading promotion and to place reading for pleasure at the centre of their policies, approaches and practices. </a:t>
          </a:r>
          <a:endParaRPr lang="el-GR" dirty="0"/>
        </a:p>
      </dgm:t>
    </dgm:pt>
    <dgm:pt modelId="{CB900527-3240-4D88-B3D2-2FE55C528456}" type="parTrans" cxnId="{7AF0A518-0724-4869-9AF3-D86CB42FF4DA}">
      <dgm:prSet/>
      <dgm:spPr/>
      <dgm:t>
        <a:bodyPr/>
        <a:lstStyle/>
        <a:p>
          <a:endParaRPr lang="el-GR"/>
        </a:p>
      </dgm:t>
    </dgm:pt>
    <dgm:pt modelId="{43F15FB7-7D7F-4334-8337-27AE6FF27095}" type="sibTrans" cxnId="{7AF0A518-0724-4869-9AF3-D86CB42FF4DA}">
      <dgm:prSet/>
      <dgm:spPr/>
      <dgm:t>
        <a:bodyPr/>
        <a:lstStyle/>
        <a:p>
          <a:endParaRPr lang="el-GR"/>
        </a:p>
      </dgm:t>
    </dgm:pt>
    <dgm:pt modelId="{EEE7C444-FA8A-436E-9531-910D1AD8DABF}">
      <dgm:prSet phldrT="[Text]" custT="1"/>
      <dgm:spPr/>
      <dgm:t>
        <a:bodyPr/>
        <a:lstStyle/>
        <a:p>
          <a:r>
            <a:rPr lang="en-US" sz="2400" dirty="0" smtClean="0"/>
            <a:t>2</a:t>
          </a:r>
          <a:endParaRPr lang="el-GR" sz="2400" dirty="0"/>
        </a:p>
      </dgm:t>
    </dgm:pt>
    <dgm:pt modelId="{CCD027E8-AC1B-4BC1-8F9D-892EC6B3F8D5}" type="parTrans" cxnId="{DB244AF0-98A3-4E52-8B92-396743E33625}">
      <dgm:prSet/>
      <dgm:spPr/>
      <dgm:t>
        <a:bodyPr/>
        <a:lstStyle/>
        <a:p>
          <a:endParaRPr lang="el-GR"/>
        </a:p>
      </dgm:t>
    </dgm:pt>
    <dgm:pt modelId="{44F34385-3A7D-4A5A-92BA-37F315A893C2}" type="sibTrans" cxnId="{DB244AF0-98A3-4E52-8B92-396743E33625}">
      <dgm:prSet/>
      <dgm:spPr/>
      <dgm:t>
        <a:bodyPr/>
        <a:lstStyle/>
        <a:p>
          <a:endParaRPr lang="el-GR"/>
        </a:p>
      </dgm:t>
    </dgm:pt>
    <dgm:pt modelId="{0F268953-F9D9-4B29-9E69-635C1FD1509B}">
      <dgm:prSet phldrT="[Text]"/>
      <dgm:spPr/>
      <dgm:t>
        <a:bodyPr/>
        <a:lstStyle/>
        <a:p>
          <a:r>
            <a:rPr lang="en-GB" dirty="0" smtClean="0"/>
            <a:t>To provide stakeholders with guidance, training, and an array of tools for reading promotion in the primary school. </a:t>
          </a:r>
          <a:endParaRPr lang="el-GR" dirty="0"/>
        </a:p>
      </dgm:t>
    </dgm:pt>
    <dgm:pt modelId="{3C5D4BA3-B889-4124-8416-76C9A80F75EE}" type="parTrans" cxnId="{91831485-6C48-4393-B9B3-57C88654BE46}">
      <dgm:prSet/>
      <dgm:spPr/>
      <dgm:t>
        <a:bodyPr/>
        <a:lstStyle/>
        <a:p>
          <a:endParaRPr lang="el-GR"/>
        </a:p>
      </dgm:t>
    </dgm:pt>
    <dgm:pt modelId="{509EC81F-ED60-4C88-90FE-96F19D811AEC}" type="sibTrans" cxnId="{91831485-6C48-4393-B9B3-57C88654BE46}">
      <dgm:prSet/>
      <dgm:spPr/>
      <dgm:t>
        <a:bodyPr/>
        <a:lstStyle/>
        <a:p>
          <a:endParaRPr lang="el-GR"/>
        </a:p>
      </dgm:t>
    </dgm:pt>
    <dgm:pt modelId="{41658CA2-F245-4BB8-B1A0-786FD97FF98E}">
      <dgm:prSet phldrT="[Text]" custT="1"/>
      <dgm:spPr/>
      <dgm:t>
        <a:bodyPr/>
        <a:lstStyle/>
        <a:p>
          <a:r>
            <a:rPr lang="en-US" sz="2400" dirty="0" smtClean="0"/>
            <a:t>3</a:t>
          </a:r>
          <a:endParaRPr lang="el-GR" sz="2400" dirty="0"/>
        </a:p>
      </dgm:t>
    </dgm:pt>
    <dgm:pt modelId="{60632300-717B-4221-95E4-6F1700A10F3B}" type="parTrans" cxnId="{FFE098FE-A5FE-46BD-96F4-90B377E28FBD}">
      <dgm:prSet/>
      <dgm:spPr/>
      <dgm:t>
        <a:bodyPr/>
        <a:lstStyle/>
        <a:p>
          <a:endParaRPr lang="el-GR"/>
        </a:p>
      </dgm:t>
    </dgm:pt>
    <dgm:pt modelId="{61DF7E28-7D38-40F3-A737-031F979D0819}" type="sibTrans" cxnId="{FFE098FE-A5FE-46BD-96F4-90B377E28FBD}">
      <dgm:prSet/>
      <dgm:spPr/>
      <dgm:t>
        <a:bodyPr/>
        <a:lstStyle/>
        <a:p>
          <a:endParaRPr lang="el-GR"/>
        </a:p>
      </dgm:t>
    </dgm:pt>
    <dgm:pt modelId="{44D0CC96-B216-45A6-BFA1-44FE66083CE4}">
      <dgm:prSet phldrT="[Text]"/>
      <dgm:spPr/>
      <dgm:t>
        <a:bodyPr/>
        <a:lstStyle/>
        <a:p>
          <a:r>
            <a:rPr lang="en-GB" dirty="0" smtClean="0"/>
            <a:t>To take the first practical steps towards positive change by implementing reading promotion programmes in all participating countries.</a:t>
          </a:r>
          <a:endParaRPr lang="el-GR" dirty="0"/>
        </a:p>
      </dgm:t>
    </dgm:pt>
    <dgm:pt modelId="{A03AD374-1BE9-45B9-98A3-6F0DE809ACE4}" type="parTrans" cxnId="{EAFD0F74-91E6-423A-8347-A69F1D5D6C23}">
      <dgm:prSet/>
      <dgm:spPr/>
      <dgm:t>
        <a:bodyPr/>
        <a:lstStyle/>
        <a:p>
          <a:endParaRPr lang="el-GR"/>
        </a:p>
      </dgm:t>
    </dgm:pt>
    <dgm:pt modelId="{30D4D47E-A63D-4DDF-9488-EF61DCAF39DF}" type="sibTrans" cxnId="{EAFD0F74-91E6-423A-8347-A69F1D5D6C23}">
      <dgm:prSet/>
      <dgm:spPr/>
      <dgm:t>
        <a:bodyPr/>
        <a:lstStyle/>
        <a:p>
          <a:endParaRPr lang="el-GR"/>
        </a:p>
      </dgm:t>
    </dgm:pt>
    <dgm:pt modelId="{ADB7E5B3-1806-4BC2-A19B-F299FEA86815}" type="pres">
      <dgm:prSet presAssocID="{C47FA6A0-5143-489D-9B5E-6DF64584A876}" presName="linearFlow" presStyleCnt="0">
        <dgm:presLayoutVars>
          <dgm:dir/>
          <dgm:animLvl val="lvl"/>
          <dgm:resizeHandles val="exact"/>
        </dgm:presLayoutVars>
      </dgm:prSet>
      <dgm:spPr/>
      <dgm:t>
        <a:bodyPr/>
        <a:lstStyle/>
        <a:p>
          <a:endParaRPr lang="el-GR"/>
        </a:p>
      </dgm:t>
    </dgm:pt>
    <dgm:pt modelId="{2F710B48-F7F8-496A-A44E-9E04D7D2A620}" type="pres">
      <dgm:prSet presAssocID="{0B09FBBE-65AA-475F-943C-AF4E572B4412}" presName="composite" presStyleCnt="0"/>
      <dgm:spPr/>
    </dgm:pt>
    <dgm:pt modelId="{F927758D-FCA2-438A-B0F1-43BBD2F87270}" type="pres">
      <dgm:prSet presAssocID="{0B09FBBE-65AA-475F-943C-AF4E572B4412}" presName="parentText" presStyleLbl="alignNode1" presStyleIdx="0" presStyleCnt="3">
        <dgm:presLayoutVars>
          <dgm:chMax val="1"/>
          <dgm:bulletEnabled val="1"/>
        </dgm:presLayoutVars>
      </dgm:prSet>
      <dgm:spPr/>
      <dgm:t>
        <a:bodyPr/>
        <a:lstStyle/>
        <a:p>
          <a:endParaRPr lang="el-GR"/>
        </a:p>
      </dgm:t>
    </dgm:pt>
    <dgm:pt modelId="{53AF2D39-57D8-42B1-B02C-58D95109C174}" type="pres">
      <dgm:prSet presAssocID="{0B09FBBE-65AA-475F-943C-AF4E572B4412}" presName="descendantText" presStyleLbl="alignAcc1" presStyleIdx="0" presStyleCnt="3">
        <dgm:presLayoutVars>
          <dgm:bulletEnabled val="1"/>
        </dgm:presLayoutVars>
      </dgm:prSet>
      <dgm:spPr/>
      <dgm:t>
        <a:bodyPr/>
        <a:lstStyle/>
        <a:p>
          <a:endParaRPr lang="el-GR"/>
        </a:p>
      </dgm:t>
    </dgm:pt>
    <dgm:pt modelId="{06CC4032-18B1-44D6-8F90-F6DB29AE1648}" type="pres">
      <dgm:prSet presAssocID="{C2CCA666-FAC7-4FA5-95D8-165DB7A09889}" presName="sp" presStyleCnt="0"/>
      <dgm:spPr/>
    </dgm:pt>
    <dgm:pt modelId="{6BD59E49-DC59-4B72-A871-E2E6A673A4AC}" type="pres">
      <dgm:prSet presAssocID="{EEE7C444-FA8A-436E-9531-910D1AD8DABF}" presName="composite" presStyleCnt="0"/>
      <dgm:spPr/>
    </dgm:pt>
    <dgm:pt modelId="{3EEFC34A-B2B9-4A63-BAAA-C088F31769FC}" type="pres">
      <dgm:prSet presAssocID="{EEE7C444-FA8A-436E-9531-910D1AD8DABF}" presName="parentText" presStyleLbl="alignNode1" presStyleIdx="1" presStyleCnt="3">
        <dgm:presLayoutVars>
          <dgm:chMax val="1"/>
          <dgm:bulletEnabled val="1"/>
        </dgm:presLayoutVars>
      </dgm:prSet>
      <dgm:spPr/>
      <dgm:t>
        <a:bodyPr/>
        <a:lstStyle/>
        <a:p>
          <a:endParaRPr lang="el-GR"/>
        </a:p>
      </dgm:t>
    </dgm:pt>
    <dgm:pt modelId="{50F16516-5C84-4F60-AAB2-C183FD4A6C63}" type="pres">
      <dgm:prSet presAssocID="{EEE7C444-FA8A-436E-9531-910D1AD8DABF}" presName="descendantText" presStyleLbl="alignAcc1" presStyleIdx="1" presStyleCnt="3">
        <dgm:presLayoutVars>
          <dgm:bulletEnabled val="1"/>
        </dgm:presLayoutVars>
      </dgm:prSet>
      <dgm:spPr/>
      <dgm:t>
        <a:bodyPr/>
        <a:lstStyle/>
        <a:p>
          <a:endParaRPr lang="el-GR"/>
        </a:p>
      </dgm:t>
    </dgm:pt>
    <dgm:pt modelId="{BD4C7B2C-0306-493D-B8F3-F345951E1519}" type="pres">
      <dgm:prSet presAssocID="{44F34385-3A7D-4A5A-92BA-37F315A893C2}" presName="sp" presStyleCnt="0"/>
      <dgm:spPr/>
    </dgm:pt>
    <dgm:pt modelId="{8AFE243D-688F-4FDC-A512-157B7C8FF31C}" type="pres">
      <dgm:prSet presAssocID="{41658CA2-F245-4BB8-B1A0-786FD97FF98E}" presName="composite" presStyleCnt="0"/>
      <dgm:spPr/>
    </dgm:pt>
    <dgm:pt modelId="{800887FF-232A-4259-8F26-AA6995B5AC90}" type="pres">
      <dgm:prSet presAssocID="{41658CA2-F245-4BB8-B1A0-786FD97FF98E}" presName="parentText" presStyleLbl="alignNode1" presStyleIdx="2" presStyleCnt="3">
        <dgm:presLayoutVars>
          <dgm:chMax val="1"/>
          <dgm:bulletEnabled val="1"/>
        </dgm:presLayoutVars>
      </dgm:prSet>
      <dgm:spPr/>
      <dgm:t>
        <a:bodyPr/>
        <a:lstStyle/>
        <a:p>
          <a:endParaRPr lang="el-GR"/>
        </a:p>
      </dgm:t>
    </dgm:pt>
    <dgm:pt modelId="{2B6D8AAD-6BD9-42A8-956A-6DAA56511869}" type="pres">
      <dgm:prSet presAssocID="{41658CA2-F245-4BB8-B1A0-786FD97FF98E}" presName="descendantText" presStyleLbl="alignAcc1" presStyleIdx="2" presStyleCnt="3">
        <dgm:presLayoutVars>
          <dgm:bulletEnabled val="1"/>
        </dgm:presLayoutVars>
      </dgm:prSet>
      <dgm:spPr/>
      <dgm:t>
        <a:bodyPr/>
        <a:lstStyle/>
        <a:p>
          <a:endParaRPr lang="el-GR"/>
        </a:p>
      </dgm:t>
    </dgm:pt>
  </dgm:ptLst>
  <dgm:cxnLst>
    <dgm:cxn modelId="{D9956D6F-6315-476F-857D-666DD862E1EB}" type="presOf" srcId="{C47FA6A0-5143-489D-9B5E-6DF64584A876}" destId="{ADB7E5B3-1806-4BC2-A19B-F299FEA86815}" srcOrd="0" destOrd="0" presId="urn:microsoft.com/office/officeart/2005/8/layout/chevron2"/>
    <dgm:cxn modelId="{EAFD0F74-91E6-423A-8347-A69F1D5D6C23}" srcId="{41658CA2-F245-4BB8-B1A0-786FD97FF98E}" destId="{44D0CC96-B216-45A6-BFA1-44FE66083CE4}" srcOrd="0" destOrd="0" parTransId="{A03AD374-1BE9-45B9-98A3-6F0DE809ACE4}" sibTransId="{30D4D47E-A63D-4DDF-9488-EF61DCAF39DF}"/>
    <dgm:cxn modelId="{4012DCEB-F629-4DCD-8C6D-8943D7B3BD82}" type="presOf" srcId="{0B09FBBE-65AA-475F-943C-AF4E572B4412}" destId="{F927758D-FCA2-438A-B0F1-43BBD2F87270}" srcOrd="0" destOrd="0" presId="urn:microsoft.com/office/officeart/2005/8/layout/chevron2"/>
    <dgm:cxn modelId="{EAAE4399-BBCC-4696-ABF2-817E44B2D6CB}" type="presOf" srcId="{0F268953-F9D9-4B29-9E69-635C1FD1509B}" destId="{50F16516-5C84-4F60-AAB2-C183FD4A6C63}" srcOrd="0" destOrd="0" presId="urn:microsoft.com/office/officeart/2005/8/layout/chevron2"/>
    <dgm:cxn modelId="{46BCE73B-8678-47FD-874C-453257673FC1}" type="presOf" srcId="{41658CA2-F245-4BB8-B1A0-786FD97FF98E}" destId="{800887FF-232A-4259-8F26-AA6995B5AC90}" srcOrd="0" destOrd="0" presId="urn:microsoft.com/office/officeart/2005/8/layout/chevron2"/>
    <dgm:cxn modelId="{FFE098FE-A5FE-46BD-96F4-90B377E28FBD}" srcId="{C47FA6A0-5143-489D-9B5E-6DF64584A876}" destId="{41658CA2-F245-4BB8-B1A0-786FD97FF98E}" srcOrd="2" destOrd="0" parTransId="{60632300-717B-4221-95E4-6F1700A10F3B}" sibTransId="{61DF7E28-7D38-40F3-A737-031F979D0819}"/>
    <dgm:cxn modelId="{081A1003-CE63-4985-8490-673CAEF31A5F}" type="presOf" srcId="{EEE7C444-FA8A-436E-9531-910D1AD8DABF}" destId="{3EEFC34A-B2B9-4A63-BAAA-C088F31769FC}" srcOrd="0" destOrd="0" presId="urn:microsoft.com/office/officeart/2005/8/layout/chevron2"/>
    <dgm:cxn modelId="{91831485-6C48-4393-B9B3-57C88654BE46}" srcId="{EEE7C444-FA8A-436E-9531-910D1AD8DABF}" destId="{0F268953-F9D9-4B29-9E69-635C1FD1509B}" srcOrd="0" destOrd="0" parTransId="{3C5D4BA3-B889-4124-8416-76C9A80F75EE}" sibTransId="{509EC81F-ED60-4C88-90FE-96F19D811AEC}"/>
    <dgm:cxn modelId="{EE8F8F57-89D6-41FD-A738-C6265E37752A}" type="presOf" srcId="{BA965B8F-AE8E-4C93-8DC6-D48B8E4B2885}" destId="{53AF2D39-57D8-42B1-B02C-58D95109C174}" srcOrd="0" destOrd="0" presId="urn:microsoft.com/office/officeart/2005/8/layout/chevron2"/>
    <dgm:cxn modelId="{4B086A19-9EA7-42DE-A22B-A2FF48CE3B25}" type="presOf" srcId="{44D0CC96-B216-45A6-BFA1-44FE66083CE4}" destId="{2B6D8AAD-6BD9-42A8-956A-6DAA56511869}" srcOrd="0" destOrd="0" presId="urn:microsoft.com/office/officeart/2005/8/layout/chevron2"/>
    <dgm:cxn modelId="{1C6A4C11-CCA3-4E0C-AA71-94E9843F55AF}" srcId="{C47FA6A0-5143-489D-9B5E-6DF64584A876}" destId="{0B09FBBE-65AA-475F-943C-AF4E572B4412}" srcOrd="0" destOrd="0" parTransId="{18ED1D8F-85B8-4725-A466-90654B86D53C}" sibTransId="{C2CCA666-FAC7-4FA5-95D8-165DB7A09889}"/>
    <dgm:cxn modelId="{7AF0A518-0724-4869-9AF3-D86CB42FF4DA}" srcId="{0B09FBBE-65AA-475F-943C-AF4E572B4412}" destId="{BA965B8F-AE8E-4C93-8DC6-D48B8E4B2885}" srcOrd="0" destOrd="0" parTransId="{CB900527-3240-4D88-B3D2-2FE55C528456}" sibTransId="{43F15FB7-7D7F-4334-8337-27AE6FF27095}"/>
    <dgm:cxn modelId="{DB244AF0-98A3-4E52-8B92-396743E33625}" srcId="{C47FA6A0-5143-489D-9B5E-6DF64584A876}" destId="{EEE7C444-FA8A-436E-9531-910D1AD8DABF}" srcOrd="1" destOrd="0" parTransId="{CCD027E8-AC1B-4BC1-8F9D-892EC6B3F8D5}" sibTransId="{44F34385-3A7D-4A5A-92BA-37F315A893C2}"/>
    <dgm:cxn modelId="{D33DF064-84F5-42F0-A458-71BD0092A77F}" type="presParOf" srcId="{ADB7E5B3-1806-4BC2-A19B-F299FEA86815}" destId="{2F710B48-F7F8-496A-A44E-9E04D7D2A620}" srcOrd="0" destOrd="0" presId="urn:microsoft.com/office/officeart/2005/8/layout/chevron2"/>
    <dgm:cxn modelId="{85EE23F6-7D39-4551-9FAB-597669B3FB6B}" type="presParOf" srcId="{2F710B48-F7F8-496A-A44E-9E04D7D2A620}" destId="{F927758D-FCA2-438A-B0F1-43BBD2F87270}" srcOrd="0" destOrd="0" presId="urn:microsoft.com/office/officeart/2005/8/layout/chevron2"/>
    <dgm:cxn modelId="{F445FE2D-CB12-4331-8288-71BC1A839CEB}" type="presParOf" srcId="{2F710B48-F7F8-496A-A44E-9E04D7D2A620}" destId="{53AF2D39-57D8-42B1-B02C-58D95109C174}" srcOrd="1" destOrd="0" presId="urn:microsoft.com/office/officeart/2005/8/layout/chevron2"/>
    <dgm:cxn modelId="{C0012A07-4509-4FD3-80D8-D9ACDF856F02}" type="presParOf" srcId="{ADB7E5B3-1806-4BC2-A19B-F299FEA86815}" destId="{06CC4032-18B1-44D6-8F90-F6DB29AE1648}" srcOrd="1" destOrd="0" presId="urn:microsoft.com/office/officeart/2005/8/layout/chevron2"/>
    <dgm:cxn modelId="{012DA716-7275-42B3-949E-6AF08BFA231B}" type="presParOf" srcId="{ADB7E5B3-1806-4BC2-A19B-F299FEA86815}" destId="{6BD59E49-DC59-4B72-A871-E2E6A673A4AC}" srcOrd="2" destOrd="0" presId="urn:microsoft.com/office/officeart/2005/8/layout/chevron2"/>
    <dgm:cxn modelId="{143BBA76-0235-487C-99EC-AC9AD356CA01}" type="presParOf" srcId="{6BD59E49-DC59-4B72-A871-E2E6A673A4AC}" destId="{3EEFC34A-B2B9-4A63-BAAA-C088F31769FC}" srcOrd="0" destOrd="0" presId="urn:microsoft.com/office/officeart/2005/8/layout/chevron2"/>
    <dgm:cxn modelId="{45A284E5-8762-47DC-8499-88034A7425C2}" type="presParOf" srcId="{6BD59E49-DC59-4B72-A871-E2E6A673A4AC}" destId="{50F16516-5C84-4F60-AAB2-C183FD4A6C63}" srcOrd="1" destOrd="0" presId="urn:microsoft.com/office/officeart/2005/8/layout/chevron2"/>
    <dgm:cxn modelId="{FA25FD8E-76E8-4BBD-9E9A-D0B8A031EE1C}" type="presParOf" srcId="{ADB7E5B3-1806-4BC2-A19B-F299FEA86815}" destId="{BD4C7B2C-0306-493D-B8F3-F345951E1519}" srcOrd="3" destOrd="0" presId="urn:microsoft.com/office/officeart/2005/8/layout/chevron2"/>
    <dgm:cxn modelId="{E83873DC-B7D3-4E68-B044-B931EA1FECA4}" type="presParOf" srcId="{ADB7E5B3-1806-4BC2-A19B-F299FEA86815}" destId="{8AFE243D-688F-4FDC-A512-157B7C8FF31C}" srcOrd="4" destOrd="0" presId="urn:microsoft.com/office/officeart/2005/8/layout/chevron2"/>
    <dgm:cxn modelId="{E303F640-2641-4995-896B-39FB6FE8216F}" type="presParOf" srcId="{8AFE243D-688F-4FDC-A512-157B7C8FF31C}" destId="{800887FF-232A-4259-8F26-AA6995B5AC90}" srcOrd="0" destOrd="0" presId="urn:microsoft.com/office/officeart/2005/8/layout/chevron2"/>
    <dgm:cxn modelId="{CF2701A9-6D4F-444F-9F44-F960B1FEB2BF}" type="presParOf" srcId="{8AFE243D-688F-4FDC-A512-157B7C8FF31C}" destId="{2B6D8AAD-6BD9-42A8-956A-6DAA56511869}"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DB79016-BA77-4E63-87AE-37554B88521B}" type="doc">
      <dgm:prSet loTypeId="urn:microsoft.com/office/officeart/2005/8/layout/hList6" loCatId="list" qsTypeId="urn:microsoft.com/office/officeart/2005/8/quickstyle/3d2" qsCatId="3D" csTypeId="urn:microsoft.com/office/officeart/2005/8/colors/accent1_2" csCatId="accent1" phldr="1"/>
      <dgm:spPr/>
      <dgm:t>
        <a:bodyPr/>
        <a:lstStyle/>
        <a:p>
          <a:endParaRPr lang="el-GR"/>
        </a:p>
      </dgm:t>
    </dgm:pt>
    <dgm:pt modelId="{2F352607-8D70-432E-9721-B3A8ABAEC5BF}">
      <dgm:prSet phldrT="[Text]" phldr="1"/>
      <dgm:spPr/>
      <dgm:t>
        <a:bodyPr/>
        <a:lstStyle/>
        <a:p>
          <a:endParaRPr lang="el-GR" dirty="0"/>
        </a:p>
      </dgm:t>
    </dgm:pt>
    <dgm:pt modelId="{1DAD7B56-350C-4BF4-BE4A-1F0E0BC92B89}" type="parTrans" cxnId="{A0481551-0E41-4614-8985-B862A3727B61}">
      <dgm:prSet/>
      <dgm:spPr/>
      <dgm:t>
        <a:bodyPr/>
        <a:lstStyle/>
        <a:p>
          <a:endParaRPr lang="el-GR"/>
        </a:p>
      </dgm:t>
    </dgm:pt>
    <dgm:pt modelId="{9BC5F41E-64D4-43F2-9185-7FD0368E7EE8}" type="sibTrans" cxnId="{A0481551-0E41-4614-8985-B862A3727B61}">
      <dgm:prSet/>
      <dgm:spPr/>
      <dgm:t>
        <a:bodyPr/>
        <a:lstStyle/>
        <a:p>
          <a:endParaRPr lang="el-GR"/>
        </a:p>
      </dgm:t>
    </dgm:pt>
    <dgm:pt modelId="{C07E05AC-E1EC-4050-AD2E-E3368E9394BE}">
      <dgm:prSet phldrT="[Text]"/>
      <dgm:spPr/>
      <dgm:t>
        <a:bodyPr/>
        <a:lstStyle/>
        <a:p>
          <a:r>
            <a:rPr lang="en-GB" b="1" dirty="0" smtClean="0"/>
            <a:t>To create and disseminate                       a </a:t>
          </a:r>
          <a:r>
            <a:rPr lang="en-GB" b="1" u="sng" dirty="0" smtClean="0"/>
            <a:t>Lifelong Readers Framework</a:t>
          </a:r>
          <a:r>
            <a:rPr lang="en-GB" b="1" dirty="0" smtClean="0"/>
            <a:t>,       which will strive to encourage, guide, and support reading promotion in European primary schools.</a:t>
          </a:r>
          <a:endParaRPr lang="el-GR" b="1" dirty="0"/>
        </a:p>
      </dgm:t>
    </dgm:pt>
    <dgm:pt modelId="{0E279CF5-278A-43B7-9E3A-9F9CFB6F5BF1}" type="sibTrans" cxnId="{E91F4118-BF8F-4484-AA67-D401DC924D6A}">
      <dgm:prSet/>
      <dgm:spPr/>
      <dgm:t>
        <a:bodyPr/>
        <a:lstStyle/>
        <a:p>
          <a:endParaRPr lang="el-GR"/>
        </a:p>
      </dgm:t>
    </dgm:pt>
    <dgm:pt modelId="{5B0DCA27-6362-45F6-9EBA-831DB594C72E}" type="parTrans" cxnId="{E91F4118-BF8F-4484-AA67-D401DC924D6A}">
      <dgm:prSet/>
      <dgm:spPr/>
      <dgm:t>
        <a:bodyPr/>
        <a:lstStyle/>
        <a:p>
          <a:endParaRPr lang="el-GR"/>
        </a:p>
      </dgm:t>
    </dgm:pt>
    <dgm:pt modelId="{A0A5CD48-7327-4EA5-AB84-DCF5D56AFCE4}" type="pres">
      <dgm:prSet presAssocID="{3DB79016-BA77-4E63-87AE-37554B88521B}" presName="Name0" presStyleCnt="0">
        <dgm:presLayoutVars>
          <dgm:dir/>
          <dgm:resizeHandles val="exact"/>
        </dgm:presLayoutVars>
      </dgm:prSet>
      <dgm:spPr/>
      <dgm:t>
        <a:bodyPr/>
        <a:lstStyle/>
        <a:p>
          <a:endParaRPr lang="el-GR"/>
        </a:p>
      </dgm:t>
    </dgm:pt>
    <dgm:pt modelId="{9A3A28C5-C72D-4712-B490-34B225435869}" type="pres">
      <dgm:prSet presAssocID="{2F352607-8D70-432E-9721-B3A8ABAEC5BF}" presName="node" presStyleLbl="node1" presStyleIdx="0" presStyleCnt="1">
        <dgm:presLayoutVars>
          <dgm:bulletEnabled val="1"/>
        </dgm:presLayoutVars>
      </dgm:prSet>
      <dgm:spPr/>
      <dgm:t>
        <a:bodyPr/>
        <a:lstStyle/>
        <a:p>
          <a:endParaRPr lang="el-GR"/>
        </a:p>
      </dgm:t>
    </dgm:pt>
  </dgm:ptLst>
  <dgm:cxnLst>
    <dgm:cxn modelId="{A0481551-0E41-4614-8985-B862A3727B61}" srcId="{3DB79016-BA77-4E63-87AE-37554B88521B}" destId="{2F352607-8D70-432E-9721-B3A8ABAEC5BF}" srcOrd="0" destOrd="0" parTransId="{1DAD7B56-350C-4BF4-BE4A-1F0E0BC92B89}" sibTransId="{9BC5F41E-64D4-43F2-9185-7FD0368E7EE8}"/>
    <dgm:cxn modelId="{3FD7A320-74C9-4ECD-8F74-1579C315EA85}" type="presOf" srcId="{C07E05AC-E1EC-4050-AD2E-E3368E9394BE}" destId="{9A3A28C5-C72D-4712-B490-34B225435869}" srcOrd="0" destOrd="1" presId="urn:microsoft.com/office/officeart/2005/8/layout/hList6"/>
    <dgm:cxn modelId="{76271794-73A9-4955-9CC4-0CE802DA00EE}" type="presOf" srcId="{2F352607-8D70-432E-9721-B3A8ABAEC5BF}" destId="{9A3A28C5-C72D-4712-B490-34B225435869}" srcOrd="0" destOrd="0" presId="urn:microsoft.com/office/officeart/2005/8/layout/hList6"/>
    <dgm:cxn modelId="{81321FC4-E08B-4412-A937-83EBEFD418EA}" type="presOf" srcId="{3DB79016-BA77-4E63-87AE-37554B88521B}" destId="{A0A5CD48-7327-4EA5-AB84-DCF5D56AFCE4}" srcOrd="0" destOrd="0" presId="urn:microsoft.com/office/officeart/2005/8/layout/hList6"/>
    <dgm:cxn modelId="{E91F4118-BF8F-4484-AA67-D401DC924D6A}" srcId="{2F352607-8D70-432E-9721-B3A8ABAEC5BF}" destId="{C07E05AC-E1EC-4050-AD2E-E3368E9394BE}" srcOrd="0" destOrd="0" parTransId="{5B0DCA27-6362-45F6-9EBA-831DB594C72E}" sibTransId="{0E279CF5-278A-43B7-9E3A-9F9CFB6F5BF1}"/>
    <dgm:cxn modelId="{417EF499-26B4-418F-898A-0E142D8AC2A7}" type="presParOf" srcId="{A0A5CD48-7327-4EA5-AB84-DCF5D56AFCE4}" destId="{9A3A28C5-C72D-4712-B490-34B225435869}" srcOrd="0"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3CB5ADF-2544-4700-83D9-FA5797563117}" type="doc">
      <dgm:prSet loTypeId="urn:microsoft.com/office/officeart/2005/8/layout/pyramid2" loCatId="list" qsTypeId="urn:microsoft.com/office/officeart/2005/8/quickstyle/3d2" qsCatId="3D" csTypeId="urn:microsoft.com/office/officeart/2005/8/colors/accent1_2" csCatId="accent1" phldr="1"/>
      <dgm:spPr/>
      <dgm:t>
        <a:bodyPr/>
        <a:lstStyle/>
        <a:p>
          <a:endParaRPr lang="el-GR"/>
        </a:p>
      </dgm:t>
    </dgm:pt>
    <dgm:pt modelId="{B064837C-D3F1-47A0-B94C-3EB6F76F8E80}">
      <dgm:prSet phldrT="[Text]" custT="1"/>
      <dgm:spPr/>
      <dgm:t>
        <a:bodyPr/>
        <a:lstStyle/>
        <a:p>
          <a:pPr marL="854075" indent="-854075" algn="l"/>
          <a:r>
            <a:rPr lang="en-US" sz="1400" dirty="0" smtClean="0"/>
            <a:t>PART A - </a:t>
          </a:r>
          <a:r>
            <a:rPr lang="en-GB" sz="1400" dirty="0" smtClean="0"/>
            <a:t>Descriptions of successful reading  promotion programmes</a:t>
          </a:r>
          <a:endParaRPr lang="el-GR" sz="1400" dirty="0"/>
        </a:p>
      </dgm:t>
    </dgm:pt>
    <dgm:pt modelId="{731C687C-7457-4EFF-AEB1-D95611E571D7}" type="parTrans" cxnId="{238ABE54-41A8-43A6-9C88-83EAD2A3EB43}">
      <dgm:prSet/>
      <dgm:spPr/>
      <dgm:t>
        <a:bodyPr/>
        <a:lstStyle/>
        <a:p>
          <a:endParaRPr lang="el-GR"/>
        </a:p>
      </dgm:t>
    </dgm:pt>
    <dgm:pt modelId="{4D4242DF-C725-42F6-A609-ABF971238486}" type="sibTrans" cxnId="{238ABE54-41A8-43A6-9C88-83EAD2A3EB43}">
      <dgm:prSet/>
      <dgm:spPr/>
      <dgm:t>
        <a:bodyPr/>
        <a:lstStyle/>
        <a:p>
          <a:endParaRPr lang="el-GR"/>
        </a:p>
      </dgm:t>
    </dgm:pt>
    <dgm:pt modelId="{3AEF0C5E-DEBC-45B3-91E1-162335CD7475}">
      <dgm:prSet custT="1"/>
      <dgm:spPr/>
      <dgm:t>
        <a:bodyPr/>
        <a:lstStyle/>
        <a:p>
          <a:pPr marL="854075" indent="-854075" algn="l">
            <a:spcAft>
              <a:spcPts val="0"/>
            </a:spcAft>
          </a:pPr>
          <a:r>
            <a:rPr lang="en-GB" sz="1400" dirty="0" smtClean="0"/>
            <a:t>PART B - Research report </a:t>
          </a:r>
        </a:p>
        <a:p>
          <a:pPr marL="854075" indent="0" algn="l">
            <a:spcAft>
              <a:spcPts val="0"/>
            </a:spcAft>
          </a:pPr>
          <a:r>
            <a:rPr lang="en-GB" sz="1400" dirty="0" smtClean="0"/>
            <a:t>&amp; Guiding Principles,         Strategies and Approaches</a:t>
          </a:r>
          <a:endParaRPr lang="el-GR" sz="1400" dirty="0"/>
        </a:p>
      </dgm:t>
    </dgm:pt>
    <dgm:pt modelId="{5FFF382D-26D2-4019-A677-1C4B547769C4}" type="parTrans" cxnId="{244139AA-E387-475E-9889-144A2615D2AD}">
      <dgm:prSet/>
      <dgm:spPr/>
      <dgm:t>
        <a:bodyPr/>
        <a:lstStyle/>
        <a:p>
          <a:endParaRPr lang="el-GR"/>
        </a:p>
      </dgm:t>
    </dgm:pt>
    <dgm:pt modelId="{2D9F7BFB-F293-4321-9D49-973D11FD64F4}" type="sibTrans" cxnId="{244139AA-E387-475E-9889-144A2615D2AD}">
      <dgm:prSet/>
      <dgm:spPr/>
      <dgm:t>
        <a:bodyPr/>
        <a:lstStyle/>
        <a:p>
          <a:endParaRPr lang="el-GR"/>
        </a:p>
      </dgm:t>
    </dgm:pt>
    <dgm:pt modelId="{674A791B-1EE9-42DD-BD32-6F4AA99971AE}">
      <dgm:prSet/>
      <dgm:spPr/>
      <dgm:t>
        <a:bodyPr/>
        <a:lstStyle/>
        <a:p>
          <a:pPr marL="793750" indent="-793750" algn="l">
            <a:spcAft>
              <a:spcPts val="0"/>
            </a:spcAft>
          </a:pPr>
          <a:r>
            <a:rPr lang="en-GB" dirty="0" smtClean="0"/>
            <a:t>PART C - Assortment of </a:t>
          </a:r>
        </a:p>
        <a:p>
          <a:pPr marL="793750" indent="0" algn="l">
            <a:spcAft>
              <a:spcPts val="0"/>
            </a:spcAft>
          </a:pPr>
          <a:r>
            <a:rPr lang="en-GB" dirty="0" smtClean="0"/>
            <a:t>Reading Promotion Actions</a:t>
          </a:r>
          <a:endParaRPr lang="el-GR" dirty="0"/>
        </a:p>
      </dgm:t>
    </dgm:pt>
    <dgm:pt modelId="{5E41781A-4210-4833-984B-1A26F85B1F5C}" type="parTrans" cxnId="{F994C25F-BDC3-4F6A-8427-665A8B1B4690}">
      <dgm:prSet/>
      <dgm:spPr/>
      <dgm:t>
        <a:bodyPr/>
        <a:lstStyle/>
        <a:p>
          <a:endParaRPr lang="el-GR"/>
        </a:p>
      </dgm:t>
    </dgm:pt>
    <dgm:pt modelId="{11CF1714-AF29-4B26-BA71-C03F608B327B}" type="sibTrans" cxnId="{F994C25F-BDC3-4F6A-8427-665A8B1B4690}">
      <dgm:prSet/>
      <dgm:spPr/>
      <dgm:t>
        <a:bodyPr/>
        <a:lstStyle/>
        <a:p>
          <a:endParaRPr lang="el-GR"/>
        </a:p>
      </dgm:t>
    </dgm:pt>
    <dgm:pt modelId="{1BE395B8-335D-4AE4-96DD-14305B9321F8}">
      <dgm:prSet/>
      <dgm:spPr/>
      <dgm:t>
        <a:bodyPr/>
        <a:lstStyle/>
        <a:p>
          <a:pPr marL="793750" indent="-793750" algn="l"/>
          <a:r>
            <a:rPr lang="en-GB" dirty="0" smtClean="0"/>
            <a:t>PART D - Reading Promotion Sources &amp; Resources  </a:t>
          </a:r>
          <a:endParaRPr lang="el-GR" dirty="0"/>
        </a:p>
      </dgm:t>
    </dgm:pt>
    <dgm:pt modelId="{65B4B4DD-1817-4762-81FB-3A0CB10C86D2}" type="parTrans" cxnId="{16696788-C5E8-405E-83E4-59E5B621D2C1}">
      <dgm:prSet/>
      <dgm:spPr/>
      <dgm:t>
        <a:bodyPr/>
        <a:lstStyle/>
        <a:p>
          <a:endParaRPr lang="el-GR"/>
        </a:p>
      </dgm:t>
    </dgm:pt>
    <dgm:pt modelId="{FB7E7AFF-168C-42D8-A198-291E324F5731}" type="sibTrans" cxnId="{16696788-C5E8-405E-83E4-59E5B621D2C1}">
      <dgm:prSet/>
      <dgm:spPr/>
      <dgm:t>
        <a:bodyPr/>
        <a:lstStyle/>
        <a:p>
          <a:endParaRPr lang="el-GR"/>
        </a:p>
      </dgm:t>
    </dgm:pt>
    <dgm:pt modelId="{FA959672-7DAF-457C-8DC0-8B36B25784D1}" type="pres">
      <dgm:prSet presAssocID="{A3CB5ADF-2544-4700-83D9-FA5797563117}" presName="compositeShape" presStyleCnt="0">
        <dgm:presLayoutVars>
          <dgm:dir/>
          <dgm:resizeHandles/>
        </dgm:presLayoutVars>
      </dgm:prSet>
      <dgm:spPr/>
      <dgm:t>
        <a:bodyPr/>
        <a:lstStyle/>
        <a:p>
          <a:endParaRPr lang="el-GR"/>
        </a:p>
      </dgm:t>
    </dgm:pt>
    <dgm:pt modelId="{CAA257AF-A776-4B58-8273-4220D8CB5B34}" type="pres">
      <dgm:prSet presAssocID="{A3CB5ADF-2544-4700-83D9-FA5797563117}" presName="pyramid" presStyleLbl="node1" presStyleIdx="0" presStyleCnt="1"/>
      <dgm:spPr/>
    </dgm:pt>
    <dgm:pt modelId="{1424BF0D-FC32-430F-B74A-E43FC50F781B}" type="pres">
      <dgm:prSet presAssocID="{A3CB5ADF-2544-4700-83D9-FA5797563117}" presName="theList" presStyleCnt="0"/>
      <dgm:spPr/>
    </dgm:pt>
    <dgm:pt modelId="{00246980-7849-47B6-B898-154D077F3199}" type="pres">
      <dgm:prSet presAssocID="{B064837C-D3F1-47A0-B94C-3EB6F76F8E80}" presName="aNode" presStyleLbl="fgAcc1" presStyleIdx="0" presStyleCnt="4" custScaleX="150930" custScaleY="109666">
        <dgm:presLayoutVars>
          <dgm:bulletEnabled val="1"/>
        </dgm:presLayoutVars>
      </dgm:prSet>
      <dgm:spPr/>
      <dgm:t>
        <a:bodyPr/>
        <a:lstStyle/>
        <a:p>
          <a:endParaRPr lang="el-GR"/>
        </a:p>
      </dgm:t>
    </dgm:pt>
    <dgm:pt modelId="{D08A1739-4E2B-455F-89AE-DA1FA0214132}" type="pres">
      <dgm:prSet presAssocID="{B064837C-D3F1-47A0-B94C-3EB6F76F8E80}" presName="aSpace" presStyleCnt="0"/>
      <dgm:spPr/>
    </dgm:pt>
    <dgm:pt modelId="{D88B8B08-4A45-48F7-8233-A0E605469C36}" type="pres">
      <dgm:prSet presAssocID="{3AEF0C5E-DEBC-45B3-91E1-162335CD7475}" presName="aNode" presStyleLbl="fgAcc1" presStyleIdx="1" presStyleCnt="4" custScaleX="148326" custScaleY="115516" custLinFactNeighborX="0" custLinFactNeighborY="3981">
        <dgm:presLayoutVars>
          <dgm:bulletEnabled val="1"/>
        </dgm:presLayoutVars>
      </dgm:prSet>
      <dgm:spPr/>
      <dgm:t>
        <a:bodyPr/>
        <a:lstStyle/>
        <a:p>
          <a:endParaRPr lang="el-GR"/>
        </a:p>
      </dgm:t>
    </dgm:pt>
    <dgm:pt modelId="{8DCB1C3D-DF24-4A22-8FA2-8FBB544FB327}" type="pres">
      <dgm:prSet presAssocID="{3AEF0C5E-DEBC-45B3-91E1-162335CD7475}" presName="aSpace" presStyleCnt="0"/>
      <dgm:spPr/>
    </dgm:pt>
    <dgm:pt modelId="{A08520D7-2C4F-4E7C-B321-AFD74A3FF3F3}" type="pres">
      <dgm:prSet presAssocID="{674A791B-1EE9-42DD-BD32-6F4AA99971AE}" presName="aNode" presStyleLbl="fgAcc1" presStyleIdx="2" presStyleCnt="4" custScaleX="148326">
        <dgm:presLayoutVars>
          <dgm:bulletEnabled val="1"/>
        </dgm:presLayoutVars>
      </dgm:prSet>
      <dgm:spPr/>
      <dgm:t>
        <a:bodyPr/>
        <a:lstStyle/>
        <a:p>
          <a:endParaRPr lang="el-GR"/>
        </a:p>
      </dgm:t>
    </dgm:pt>
    <dgm:pt modelId="{079682EA-E6E0-436E-9CD9-F4FE18826F89}" type="pres">
      <dgm:prSet presAssocID="{674A791B-1EE9-42DD-BD32-6F4AA99971AE}" presName="aSpace" presStyleCnt="0"/>
      <dgm:spPr/>
    </dgm:pt>
    <dgm:pt modelId="{2F2085A1-62F8-419E-8EC2-4C7626867D74}" type="pres">
      <dgm:prSet presAssocID="{1BE395B8-335D-4AE4-96DD-14305B9321F8}" presName="aNode" presStyleLbl="fgAcc1" presStyleIdx="3" presStyleCnt="4" custScaleX="148326" custScaleY="117427">
        <dgm:presLayoutVars>
          <dgm:bulletEnabled val="1"/>
        </dgm:presLayoutVars>
      </dgm:prSet>
      <dgm:spPr/>
      <dgm:t>
        <a:bodyPr/>
        <a:lstStyle/>
        <a:p>
          <a:endParaRPr lang="el-GR"/>
        </a:p>
      </dgm:t>
    </dgm:pt>
    <dgm:pt modelId="{3C6067E6-ECA8-461C-B6F8-BB1092A9793F}" type="pres">
      <dgm:prSet presAssocID="{1BE395B8-335D-4AE4-96DD-14305B9321F8}" presName="aSpace" presStyleCnt="0"/>
      <dgm:spPr/>
    </dgm:pt>
  </dgm:ptLst>
  <dgm:cxnLst>
    <dgm:cxn modelId="{16696788-C5E8-405E-83E4-59E5B621D2C1}" srcId="{A3CB5ADF-2544-4700-83D9-FA5797563117}" destId="{1BE395B8-335D-4AE4-96DD-14305B9321F8}" srcOrd="3" destOrd="0" parTransId="{65B4B4DD-1817-4762-81FB-3A0CB10C86D2}" sibTransId="{FB7E7AFF-168C-42D8-A198-291E324F5731}"/>
    <dgm:cxn modelId="{B1A60AE1-C9DE-4E84-B9F4-4A4D5A573CDD}" type="presOf" srcId="{1BE395B8-335D-4AE4-96DD-14305B9321F8}" destId="{2F2085A1-62F8-419E-8EC2-4C7626867D74}" srcOrd="0" destOrd="0" presId="urn:microsoft.com/office/officeart/2005/8/layout/pyramid2"/>
    <dgm:cxn modelId="{9EAEFE3A-A6BB-4969-94BB-E9DB57BD32EA}" type="presOf" srcId="{B064837C-D3F1-47A0-B94C-3EB6F76F8E80}" destId="{00246980-7849-47B6-B898-154D077F3199}" srcOrd="0" destOrd="0" presId="urn:microsoft.com/office/officeart/2005/8/layout/pyramid2"/>
    <dgm:cxn modelId="{238ABE54-41A8-43A6-9C88-83EAD2A3EB43}" srcId="{A3CB5ADF-2544-4700-83D9-FA5797563117}" destId="{B064837C-D3F1-47A0-B94C-3EB6F76F8E80}" srcOrd="0" destOrd="0" parTransId="{731C687C-7457-4EFF-AEB1-D95611E571D7}" sibTransId="{4D4242DF-C725-42F6-A609-ABF971238486}"/>
    <dgm:cxn modelId="{0B2A2DF7-6A07-4A4A-B999-77A6E490CD53}" type="presOf" srcId="{A3CB5ADF-2544-4700-83D9-FA5797563117}" destId="{FA959672-7DAF-457C-8DC0-8B36B25784D1}" srcOrd="0" destOrd="0" presId="urn:microsoft.com/office/officeart/2005/8/layout/pyramid2"/>
    <dgm:cxn modelId="{F994C25F-BDC3-4F6A-8427-665A8B1B4690}" srcId="{A3CB5ADF-2544-4700-83D9-FA5797563117}" destId="{674A791B-1EE9-42DD-BD32-6F4AA99971AE}" srcOrd="2" destOrd="0" parTransId="{5E41781A-4210-4833-984B-1A26F85B1F5C}" sibTransId="{11CF1714-AF29-4B26-BA71-C03F608B327B}"/>
    <dgm:cxn modelId="{244139AA-E387-475E-9889-144A2615D2AD}" srcId="{A3CB5ADF-2544-4700-83D9-FA5797563117}" destId="{3AEF0C5E-DEBC-45B3-91E1-162335CD7475}" srcOrd="1" destOrd="0" parTransId="{5FFF382D-26D2-4019-A677-1C4B547769C4}" sibTransId="{2D9F7BFB-F293-4321-9D49-973D11FD64F4}"/>
    <dgm:cxn modelId="{3BE3FE12-E8E7-4D2E-ACE2-809887113E1A}" type="presOf" srcId="{674A791B-1EE9-42DD-BD32-6F4AA99971AE}" destId="{A08520D7-2C4F-4E7C-B321-AFD74A3FF3F3}" srcOrd="0" destOrd="0" presId="urn:microsoft.com/office/officeart/2005/8/layout/pyramid2"/>
    <dgm:cxn modelId="{8B8B84AB-E8A4-4DA1-882D-B1084D704BE8}" type="presOf" srcId="{3AEF0C5E-DEBC-45B3-91E1-162335CD7475}" destId="{D88B8B08-4A45-48F7-8233-A0E605469C36}" srcOrd="0" destOrd="0" presId="urn:microsoft.com/office/officeart/2005/8/layout/pyramid2"/>
    <dgm:cxn modelId="{7BBE437D-FEF6-4C4A-8820-9B1527BF3210}" type="presParOf" srcId="{FA959672-7DAF-457C-8DC0-8B36B25784D1}" destId="{CAA257AF-A776-4B58-8273-4220D8CB5B34}" srcOrd="0" destOrd="0" presId="urn:microsoft.com/office/officeart/2005/8/layout/pyramid2"/>
    <dgm:cxn modelId="{9A72A1BB-E4B2-4657-8F78-519045E005D9}" type="presParOf" srcId="{FA959672-7DAF-457C-8DC0-8B36B25784D1}" destId="{1424BF0D-FC32-430F-B74A-E43FC50F781B}" srcOrd="1" destOrd="0" presId="urn:microsoft.com/office/officeart/2005/8/layout/pyramid2"/>
    <dgm:cxn modelId="{BE411187-010B-4109-8910-760266877E00}" type="presParOf" srcId="{1424BF0D-FC32-430F-B74A-E43FC50F781B}" destId="{00246980-7849-47B6-B898-154D077F3199}" srcOrd="0" destOrd="0" presId="urn:microsoft.com/office/officeart/2005/8/layout/pyramid2"/>
    <dgm:cxn modelId="{383B27F3-AE8A-4370-A222-9893071A9558}" type="presParOf" srcId="{1424BF0D-FC32-430F-B74A-E43FC50F781B}" destId="{D08A1739-4E2B-455F-89AE-DA1FA0214132}" srcOrd="1" destOrd="0" presId="urn:microsoft.com/office/officeart/2005/8/layout/pyramid2"/>
    <dgm:cxn modelId="{A4286553-880C-408F-9E4E-507FB2EFA388}" type="presParOf" srcId="{1424BF0D-FC32-430F-B74A-E43FC50F781B}" destId="{D88B8B08-4A45-48F7-8233-A0E605469C36}" srcOrd="2" destOrd="0" presId="urn:microsoft.com/office/officeart/2005/8/layout/pyramid2"/>
    <dgm:cxn modelId="{1E832968-6768-4643-8A35-7AD4B49512EC}" type="presParOf" srcId="{1424BF0D-FC32-430F-B74A-E43FC50F781B}" destId="{8DCB1C3D-DF24-4A22-8FA2-8FBB544FB327}" srcOrd="3" destOrd="0" presId="urn:microsoft.com/office/officeart/2005/8/layout/pyramid2"/>
    <dgm:cxn modelId="{36F2A0A3-CD9E-4043-B26B-3CEEE34F215F}" type="presParOf" srcId="{1424BF0D-FC32-430F-B74A-E43FC50F781B}" destId="{A08520D7-2C4F-4E7C-B321-AFD74A3FF3F3}" srcOrd="4" destOrd="0" presId="urn:microsoft.com/office/officeart/2005/8/layout/pyramid2"/>
    <dgm:cxn modelId="{42B2F631-B8B8-435C-9313-552377DDD7EA}" type="presParOf" srcId="{1424BF0D-FC32-430F-B74A-E43FC50F781B}" destId="{079682EA-E6E0-436E-9CD9-F4FE18826F89}" srcOrd="5" destOrd="0" presId="urn:microsoft.com/office/officeart/2005/8/layout/pyramid2"/>
    <dgm:cxn modelId="{A019099F-0D5C-4CDB-B321-89682CB7130E}" type="presParOf" srcId="{1424BF0D-FC32-430F-B74A-E43FC50F781B}" destId="{2F2085A1-62F8-419E-8EC2-4C7626867D74}" srcOrd="6" destOrd="0" presId="urn:microsoft.com/office/officeart/2005/8/layout/pyramid2"/>
    <dgm:cxn modelId="{F811BED5-0CC3-47F1-B6D7-86534FA3EE83}" type="presParOf" srcId="{1424BF0D-FC32-430F-B74A-E43FC50F781B}" destId="{3C6067E6-ECA8-461C-B6F8-BB1092A9793F}" srcOrd="7"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EA16542-69BF-45A3-A4C0-18E7D039792F}" type="doc">
      <dgm:prSet loTypeId="urn:microsoft.com/office/officeart/2005/8/layout/hList6" loCatId="list" qsTypeId="urn:microsoft.com/office/officeart/2005/8/quickstyle/3d2" qsCatId="3D" csTypeId="urn:microsoft.com/office/officeart/2005/8/colors/accent1_2" csCatId="accent1" phldr="1"/>
      <dgm:spPr/>
      <dgm:t>
        <a:bodyPr/>
        <a:lstStyle/>
        <a:p>
          <a:endParaRPr lang="el-GR"/>
        </a:p>
      </dgm:t>
    </dgm:pt>
    <dgm:pt modelId="{996AE801-0BD0-4DE5-A1A2-DFE8F23252E4}">
      <dgm:prSet phldrT="[Text]"/>
      <dgm:spPr/>
      <dgm:t>
        <a:bodyPr/>
        <a:lstStyle/>
        <a:p>
          <a:pPr algn="ctr"/>
          <a:r>
            <a:rPr lang="en-US" dirty="0" smtClean="0"/>
            <a:t>APPENDIX</a:t>
          </a:r>
        </a:p>
        <a:p>
          <a:pPr algn="ctr"/>
          <a:r>
            <a:rPr lang="en-US" dirty="0" smtClean="0"/>
            <a:t> I </a:t>
          </a:r>
        </a:p>
        <a:p>
          <a:pPr algn="ctr"/>
          <a:r>
            <a:rPr lang="en-GB" b="1" dirty="0" smtClean="0"/>
            <a:t>School Staff Training Modules</a:t>
          </a:r>
          <a:endParaRPr lang="el-GR" b="1" dirty="0"/>
        </a:p>
      </dgm:t>
    </dgm:pt>
    <dgm:pt modelId="{89F42F44-B16A-40F6-BC33-90911C70F854}" type="parTrans" cxnId="{1BB42078-5B32-4563-8CC3-D4449122B2B6}">
      <dgm:prSet/>
      <dgm:spPr/>
      <dgm:t>
        <a:bodyPr/>
        <a:lstStyle/>
        <a:p>
          <a:endParaRPr lang="el-GR"/>
        </a:p>
      </dgm:t>
    </dgm:pt>
    <dgm:pt modelId="{BB7E74F2-E897-469A-AED4-8B6E589DA4F3}" type="sibTrans" cxnId="{1BB42078-5B32-4563-8CC3-D4449122B2B6}">
      <dgm:prSet/>
      <dgm:spPr/>
      <dgm:t>
        <a:bodyPr/>
        <a:lstStyle/>
        <a:p>
          <a:endParaRPr lang="el-GR"/>
        </a:p>
      </dgm:t>
    </dgm:pt>
    <dgm:pt modelId="{63879DFE-2D15-43BE-BE37-000D1B1524E3}">
      <dgm:prSet phldrT="[Text]"/>
      <dgm:spPr/>
      <dgm:t>
        <a:bodyPr/>
        <a:lstStyle/>
        <a:p>
          <a:r>
            <a:rPr lang="en-US" dirty="0" smtClean="0"/>
            <a:t>APPENDIX </a:t>
          </a:r>
        </a:p>
        <a:p>
          <a:r>
            <a:rPr lang="en-US" dirty="0" smtClean="0"/>
            <a:t>II </a:t>
          </a:r>
        </a:p>
        <a:p>
          <a:r>
            <a:rPr lang="en-GB" b="1" dirty="0" smtClean="0"/>
            <a:t>Reading Habits and Attitudes Evaluation Tool</a:t>
          </a:r>
          <a:endParaRPr lang="en-US" b="1" dirty="0" smtClean="0"/>
        </a:p>
        <a:p>
          <a:endParaRPr lang="el-GR" dirty="0"/>
        </a:p>
      </dgm:t>
    </dgm:pt>
    <dgm:pt modelId="{4E9E1648-D228-4E9C-9FF6-8D5FB0FA41AD}" type="parTrans" cxnId="{AA5F0B96-7728-46C7-9A0C-C34A83498539}">
      <dgm:prSet/>
      <dgm:spPr/>
      <dgm:t>
        <a:bodyPr/>
        <a:lstStyle/>
        <a:p>
          <a:endParaRPr lang="el-GR"/>
        </a:p>
      </dgm:t>
    </dgm:pt>
    <dgm:pt modelId="{F3ECDB3A-9011-4893-9DEC-612B34E11E8C}" type="sibTrans" cxnId="{AA5F0B96-7728-46C7-9A0C-C34A83498539}">
      <dgm:prSet/>
      <dgm:spPr/>
      <dgm:t>
        <a:bodyPr/>
        <a:lstStyle/>
        <a:p>
          <a:endParaRPr lang="el-GR"/>
        </a:p>
      </dgm:t>
    </dgm:pt>
    <dgm:pt modelId="{14D79202-A0C2-4E37-90AB-6B73617F3EDD}">
      <dgm:prSet phldrT="[Text]"/>
      <dgm:spPr/>
      <dgm:t>
        <a:bodyPr/>
        <a:lstStyle/>
        <a:p>
          <a:r>
            <a:rPr lang="en-US" dirty="0" smtClean="0"/>
            <a:t>APPENDIX </a:t>
          </a:r>
        </a:p>
        <a:p>
          <a:r>
            <a:rPr lang="en-US" dirty="0" smtClean="0"/>
            <a:t>III</a:t>
          </a:r>
        </a:p>
        <a:p>
          <a:r>
            <a:rPr lang="en-GB" b="1" dirty="0" smtClean="0"/>
            <a:t>Reading Promotion Evaluation Tool </a:t>
          </a:r>
          <a:endParaRPr lang="el-GR" b="1" dirty="0"/>
        </a:p>
      </dgm:t>
    </dgm:pt>
    <dgm:pt modelId="{B893D219-40CD-48A6-9A9B-A7645BF72927}" type="parTrans" cxnId="{D4EB3233-46E6-4373-829E-CAE3CD8CAAFC}">
      <dgm:prSet/>
      <dgm:spPr/>
      <dgm:t>
        <a:bodyPr/>
        <a:lstStyle/>
        <a:p>
          <a:endParaRPr lang="el-GR"/>
        </a:p>
      </dgm:t>
    </dgm:pt>
    <dgm:pt modelId="{A6FA9F4D-DC6E-46F9-AF2E-4B1AD9B66979}" type="sibTrans" cxnId="{D4EB3233-46E6-4373-829E-CAE3CD8CAAFC}">
      <dgm:prSet/>
      <dgm:spPr/>
      <dgm:t>
        <a:bodyPr/>
        <a:lstStyle/>
        <a:p>
          <a:endParaRPr lang="el-GR"/>
        </a:p>
      </dgm:t>
    </dgm:pt>
    <dgm:pt modelId="{4DBBDA04-288D-419B-81B4-1D5B5E780444}">
      <dgm:prSet/>
      <dgm:spPr/>
      <dgm:t>
        <a:bodyPr/>
        <a:lstStyle/>
        <a:p>
          <a:r>
            <a:rPr lang="en-US" dirty="0" smtClean="0"/>
            <a:t>APPENDIX </a:t>
          </a:r>
        </a:p>
        <a:p>
          <a:r>
            <a:rPr lang="en-US" dirty="0" smtClean="0"/>
            <a:t>IV</a:t>
          </a:r>
        </a:p>
        <a:p>
          <a:r>
            <a:rPr lang="en-GB" b="1" dirty="0" smtClean="0"/>
            <a:t>Implementation Reports</a:t>
          </a:r>
          <a:endParaRPr lang="el-GR" b="1" dirty="0"/>
        </a:p>
      </dgm:t>
    </dgm:pt>
    <dgm:pt modelId="{AB36218E-F25F-418E-AFFE-E9C714120881}" type="parTrans" cxnId="{222D4AAD-FD21-4EA0-BA92-893AB45E0F26}">
      <dgm:prSet/>
      <dgm:spPr/>
      <dgm:t>
        <a:bodyPr/>
        <a:lstStyle/>
        <a:p>
          <a:endParaRPr lang="el-GR"/>
        </a:p>
      </dgm:t>
    </dgm:pt>
    <dgm:pt modelId="{D57A5B6A-25A4-4531-B1FB-EB7CE12AD9E7}" type="sibTrans" cxnId="{222D4AAD-FD21-4EA0-BA92-893AB45E0F26}">
      <dgm:prSet/>
      <dgm:spPr/>
      <dgm:t>
        <a:bodyPr/>
        <a:lstStyle/>
        <a:p>
          <a:endParaRPr lang="el-GR"/>
        </a:p>
      </dgm:t>
    </dgm:pt>
    <dgm:pt modelId="{B46E2013-7091-4EE2-9DD5-81D46B803B47}" type="pres">
      <dgm:prSet presAssocID="{EEA16542-69BF-45A3-A4C0-18E7D039792F}" presName="Name0" presStyleCnt="0">
        <dgm:presLayoutVars>
          <dgm:dir/>
          <dgm:resizeHandles val="exact"/>
        </dgm:presLayoutVars>
      </dgm:prSet>
      <dgm:spPr/>
      <dgm:t>
        <a:bodyPr/>
        <a:lstStyle/>
        <a:p>
          <a:endParaRPr lang="el-GR"/>
        </a:p>
      </dgm:t>
    </dgm:pt>
    <dgm:pt modelId="{CE0F592F-646D-4E96-B587-40C733F01B24}" type="pres">
      <dgm:prSet presAssocID="{996AE801-0BD0-4DE5-A1A2-DFE8F23252E4}" presName="node" presStyleLbl="node1" presStyleIdx="0" presStyleCnt="4">
        <dgm:presLayoutVars>
          <dgm:bulletEnabled val="1"/>
        </dgm:presLayoutVars>
      </dgm:prSet>
      <dgm:spPr/>
      <dgm:t>
        <a:bodyPr/>
        <a:lstStyle/>
        <a:p>
          <a:endParaRPr lang="el-GR"/>
        </a:p>
      </dgm:t>
    </dgm:pt>
    <dgm:pt modelId="{77C2E155-6871-4628-AFB8-ECCE936DA3AE}" type="pres">
      <dgm:prSet presAssocID="{BB7E74F2-E897-469A-AED4-8B6E589DA4F3}" presName="sibTrans" presStyleCnt="0"/>
      <dgm:spPr/>
    </dgm:pt>
    <dgm:pt modelId="{239EBD1C-A430-432D-8485-6241211CCEFD}" type="pres">
      <dgm:prSet presAssocID="{63879DFE-2D15-43BE-BE37-000D1B1524E3}" presName="node" presStyleLbl="node1" presStyleIdx="1" presStyleCnt="4">
        <dgm:presLayoutVars>
          <dgm:bulletEnabled val="1"/>
        </dgm:presLayoutVars>
      </dgm:prSet>
      <dgm:spPr/>
      <dgm:t>
        <a:bodyPr/>
        <a:lstStyle/>
        <a:p>
          <a:endParaRPr lang="el-GR"/>
        </a:p>
      </dgm:t>
    </dgm:pt>
    <dgm:pt modelId="{7589AE72-A37C-4AAD-9101-54A84DC949F6}" type="pres">
      <dgm:prSet presAssocID="{F3ECDB3A-9011-4893-9DEC-612B34E11E8C}" presName="sibTrans" presStyleCnt="0"/>
      <dgm:spPr/>
    </dgm:pt>
    <dgm:pt modelId="{455932F7-947A-496E-92F6-F654E8F6AD23}" type="pres">
      <dgm:prSet presAssocID="{14D79202-A0C2-4E37-90AB-6B73617F3EDD}" presName="node" presStyleLbl="node1" presStyleIdx="2" presStyleCnt="4">
        <dgm:presLayoutVars>
          <dgm:bulletEnabled val="1"/>
        </dgm:presLayoutVars>
      </dgm:prSet>
      <dgm:spPr/>
      <dgm:t>
        <a:bodyPr/>
        <a:lstStyle/>
        <a:p>
          <a:endParaRPr lang="el-GR"/>
        </a:p>
      </dgm:t>
    </dgm:pt>
    <dgm:pt modelId="{4AC993A1-D77C-4F52-B3F1-40391252C802}" type="pres">
      <dgm:prSet presAssocID="{A6FA9F4D-DC6E-46F9-AF2E-4B1AD9B66979}" presName="sibTrans" presStyleCnt="0"/>
      <dgm:spPr/>
    </dgm:pt>
    <dgm:pt modelId="{F1B88196-ECE7-444F-89CB-C58241FCDD92}" type="pres">
      <dgm:prSet presAssocID="{4DBBDA04-288D-419B-81B4-1D5B5E780444}" presName="node" presStyleLbl="node1" presStyleIdx="3" presStyleCnt="4">
        <dgm:presLayoutVars>
          <dgm:bulletEnabled val="1"/>
        </dgm:presLayoutVars>
      </dgm:prSet>
      <dgm:spPr/>
      <dgm:t>
        <a:bodyPr/>
        <a:lstStyle/>
        <a:p>
          <a:endParaRPr lang="el-GR"/>
        </a:p>
      </dgm:t>
    </dgm:pt>
  </dgm:ptLst>
  <dgm:cxnLst>
    <dgm:cxn modelId="{A08184D3-3C50-46AA-8552-2FD3AC82099C}" type="presOf" srcId="{63879DFE-2D15-43BE-BE37-000D1B1524E3}" destId="{239EBD1C-A430-432D-8485-6241211CCEFD}" srcOrd="0" destOrd="0" presId="urn:microsoft.com/office/officeart/2005/8/layout/hList6"/>
    <dgm:cxn modelId="{738FA350-B197-48CE-970B-B805A4BC4B03}" type="presOf" srcId="{14D79202-A0C2-4E37-90AB-6B73617F3EDD}" destId="{455932F7-947A-496E-92F6-F654E8F6AD23}" srcOrd="0" destOrd="0" presId="urn:microsoft.com/office/officeart/2005/8/layout/hList6"/>
    <dgm:cxn modelId="{AA5F0B96-7728-46C7-9A0C-C34A83498539}" srcId="{EEA16542-69BF-45A3-A4C0-18E7D039792F}" destId="{63879DFE-2D15-43BE-BE37-000D1B1524E3}" srcOrd="1" destOrd="0" parTransId="{4E9E1648-D228-4E9C-9FF6-8D5FB0FA41AD}" sibTransId="{F3ECDB3A-9011-4893-9DEC-612B34E11E8C}"/>
    <dgm:cxn modelId="{1BB42078-5B32-4563-8CC3-D4449122B2B6}" srcId="{EEA16542-69BF-45A3-A4C0-18E7D039792F}" destId="{996AE801-0BD0-4DE5-A1A2-DFE8F23252E4}" srcOrd="0" destOrd="0" parTransId="{89F42F44-B16A-40F6-BC33-90911C70F854}" sibTransId="{BB7E74F2-E897-469A-AED4-8B6E589DA4F3}"/>
    <dgm:cxn modelId="{222D4AAD-FD21-4EA0-BA92-893AB45E0F26}" srcId="{EEA16542-69BF-45A3-A4C0-18E7D039792F}" destId="{4DBBDA04-288D-419B-81B4-1D5B5E780444}" srcOrd="3" destOrd="0" parTransId="{AB36218E-F25F-418E-AFFE-E9C714120881}" sibTransId="{D57A5B6A-25A4-4531-B1FB-EB7CE12AD9E7}"/>
    <dgm:cxn modelId="{4F894C23-2C00-46C8-A813-1A528A764194}" type="presOf" srcId="{996AE801-0BD0-4DE5-A1A2-DFE8F23252E4}" destId="{CE0F592F-646D-4E96-B587-40C733F01B24}" srcOrd="0" destOrd="0" presId="urn:microsoft.com/office/officeart/2005/8/layout/hList6"/>
    <dgm:cxn modelId="{12DF7C12-B1CF-4081-A103-30319EF56929}" type="presOf" srcId="{EEA16542-69BF-45A3-A4C0-18E7D039792F}" destId="{B46E2013-7091-4EE2-9DD5-81D46B803B47}" srcOrd="0" destOrd="0" presId="urn:microsoft.com/office/officeart/2005/8/layout/hList6"/>
    <dgm:cxn modelId="{317E0E72-0B13-4BBE-B5A9-A5127E680AA8}" type="presOf" srcId="{4DBBDA04-288D-419B-81B4-1D5B5E780444}" destId="{F1B88196-ECE7-444F-89CB-C58241FCDD92}" srcOrd="0" destOrd="0" presId="urn:microsoft.com/office/officeart/2005/8/layout/hList6"/>
    <dgm:cxn modelId="{D4EB3233-46E6-4373-829E-CAE3CD8CAAFC}" srcId="{EEA16542-69BF-45A3-A4C0-18E7D039792F}" destId="{14D79202-A0C2-4E37-90AB-6B73617F3EDD}" srcOrd="2" destOrd="0" parTransId="{B893D219-40CD-48A6-9A9B-A7645BF72927}" sibTransId="{A6FA9F4D-DC6E-46F9-AF2E-4B1AD9B66979}"/>
    <dgm:cxn modelId="{81152EC0-4D76-4562-9B59-2C2A8BCEA813}" type="presParOf" srcId="{B46E2013-7091-4EE2-9DD5-81D46B803B47}" destId="{CE0F592F-646D-4E96-B587-40C733F01B24}" srcOrd="0" destOrd="0" presId="urn:microsoft.com/office/officeart/2005/8/layout/hList6"/>
    <dgm:cxn modelId="{FB4E84D2-4E5E-44F3-942A-626AB2B843BF}" type="presParOf" srcId="{B46E2013-7091-4EE2-9DD5-81D46B803B47}" destId="{77C2E155-6871-4628-AFB8-ECCE936DA3AE}" srcOrd="1" destOrd="0" presId="urn:microsoft.com/office/officeart/2005/8/layout/hList6"/>
    <dgm:cxn modelId="{A9167D78-41D9-4A6C-8D7B-7017C84DC83D}" type="presParOf" srcId="{B46E2013-7091-4EE2-9DD5-81D46B803B47}" destId="{239EBD1C-A430-432D-8485-6241211CCEFD}" srcOrd="2" destOrd="0" presId="urn:microsoft.com/office/officeart/2005/8/layout/hList6"/>
    <dgm:cxn modelId="{EDDA7103-1D38-4748-8DC0-41F10D05C092}" type="presParOf" srcId="{B46E2013-7091-4EE2-9DD5-81D46B803B47}" destId="{7589AE72-A37C-4AAD-9101-54A84DC949F6}" srcOrd="3" destOrd="0" presId="urn:microsoft.com/office/officeart/2005/8/layout/hList6"/>
    <dgm:cxn modelId="{AE6C6C4E-6759-4E47-8780-FA950C9C9178}" type="presParOf" srcId="{B46E2013-7091-4EE2-9DD5-81D46B803B47}" destId="{455932F7-947A-496E-92F6-F654E8F6AD23}" srcOrd="4" destOrd="0" presId="urn:microsoft.com/office/officeart/2005/8/layout/hList6"/>
    <dgm:cxn modelId="{200BDFE4-3C8C-4533-A9BE-01BBB76580A9}" type="presParOf" srcId="{B46E2013-7091-4EE2-9DD5-81D46B803B47}" destId="{4AC993A1-D77C-4F52-B3F1-40391252C802}" srcOrd="5" destOrd="0" presId="urn:microsoft.com/office/officeart/2005/8/layout/hList6"/>
    <dgm:cxn modelId="{31357DAC-5937-4CEB-AF9E-2C547661BC5F}" type="presParOf" srcId="{B46E2013-7091-4EE2-9DD5-81D46B803B47}" destId="{F1B88196-ECE7-444F-89CB-C58241FCDD92}" srcOrd="6"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D391F6C-07B2-4ABC-AC26-D5178BACB299}" type="doc">
      <dgm:prSet loTypeId="urn:microsoft.com/office/officeart/2005/8/layout/radial6" loCatId="cycle" qsTypeId="urn:microsoft.com/office/officeart/2005/8/quickstyle/3d2" qsCatId="3D" csTypeId="urn:microsoft.com/office/officeart/2005/8/colors/accent1_2" csCatId="accent1" phldr="1"/>
      <dgm:spPr/>
      <dgm:t>
        <a:bodyPr/>
        <a:lstStyle/>
        <a:p>
          <a:endParaRPr lang="el-GR"/>
        </a:p>
      </dgm:t>
    </dgm:pt>
    <dgm:pt modelId="{765970EC-10A4-47D0-BA69-A261C7C70142}">
      <dgm:prSet phldrT="[Text]"/>
      <dgm:spPr/>
      <dgm:t>
        <a:bodyPr/>
        <a:lstStyle/>
        <a:p>
          <a:r>
            <a:rPr lang="en-US" dirty="0" smtClean="0"/>
            <a:t>Target Groups</a:t>
          </a:r>
          <a:endParaRPr lang="el-GR" dirty="0"/>
        </a:p>
      </dgm:t>
    </dgm:pt>
    <dgm:pt modelId="{6D1829B5-B559-4685-9687-15F25C978404}" type="parTrans" cxnId="{520E1A15-3846-443E-9802-5395F1041A56}">
      <dgm:prSet/>
      <dgm:spPr/>
      <dgm:t>
        <a:bodyPr/>
        <a:lstStyle/>
        <a:p>
          <a:endParaRPr lang="el-GR"/>
        </a:p>
      </dgm:t>
    </dgm:pt>
    <dgm:pt modelId="{6E2FF0B7-462B-4D8F-B9EF-5C411D0F47DB}" type="sibTrans" cxnId="{520E1A15-3846-443E-9802-5395F1041A56}">
      <dgm:prSet/>
      <dgm:spPr/>
      <dgm:t>
        <a:bodyPr/>
        <a:lstStyle/>
        <a:p>
          <a:endParaRPr lang="el-GR"/>
        </a:p>
      </dgm:t>
    </dgm:pt>
    <dgm:pt modelId="{457FCDB3-76F5-4920-8B26-E3D2D92EA917}">
      <dgm:prSet custT="1"/>
      <dgm:spPr/>
      <dgm:t>
        <a:bodyPr/>
        <a:lstStyle/>
        <a:p>
          <a:r>
            <a:rPr lang="en-GB" sz="1700" dirty="0" smtClean="0"/>
            <a:t>100 </a:t>
          </a:r>
        </a:p>
        <a:p>
          <a:r>
            <a:rPr lang="en-GB" sz="1700" dirty="0" smtClean="0"/>
            <a:t>school managers</a:t>
          </a:r>
          <a:endParaRPr lang="el-GR" sz="1700" dirty="0"/>
        </a:p>
      </dgm:t>
    </dgm:pt>
    <dgm:pt modelId="{66A42ADE-B7CA-449B-A9AE-0C19964BF1A1}" type="parTrans" cxnId="{74891DD1-5EBA-411C-9C55-0E05FE185791}">
      <dgm:prSet/>
      <dgm:spPr/>
      <dgm:t>
        <a:bodyPr/>
        <a:lstStyle/>
        <a:p>
          <a:endParaRPr lang="el-GR"/>
        </a:p>
      </dgm:t>
    </dgm:pt>
    <dgm:pt modelId="{516861A0-EC8D-4FE9-BF8C-11DEB3B94F9B}" type="sibTrans" cxnId="{74891DD1-5EBA-411C-9C55-0E05FE185791}">
      <dgm:prSet/>
      <dgm:spPr/>
      <dgm:t>
        <a:bodyPr/>
        <a:lstStyle/>
        <a:p>
          <a:endParaRPr lang="el-GR"/>
        </a:p>
      </dgm:t>
    </dgm:pt>
    <dgm:pt modelId="{15CA0B0F-9E7E-4E8C-A6CD-9E722167C3D5}">
      <dgm:prSet custT="1"/>
      <dgm:spPr/>
      <dgm:t>
        <a:bodyPr/>
        <a:lstStyle/>
        <a:p>
          <a:r>
            <a:rPr lang="en-GB" sz="1700" dirty="0" smtClean="0"/>
            <a:t>500 in-service teachers</a:t>
          </a:r>
          <a:endParaRPr lang="el-GR" sz="1700" dirty="0"/>
        </a:p>
      </dgm:t>
    </dgm:pt>
    <dgm:pt modelId="{B498FE6F-04D4-488A-A7D0-342484945126}" type="parTrans" cxnId="{9BBC1379-CD01-4DEF-B5B0-9B4EDCF7085C}">
      <dgm:prSet/>
      <dgm:spPr/>
      <dgm:t>
        <a:bodyPr/>
        <a:lstStyle/>
        <a:p>
          <a:endParaRPr lang="el-GR"/>
        </a:p>
      </dgm:t>
    </dgm:pt>
    <dgm:pt modelId="{D86056CE-621D-45D2-BB65-07BC43B7321E}" type="sibTrans" cxnId="{9BBC1379-CD01-4DEF-B5B0-9B4EDCF7085C}">
      <dgm:prSet/>
      <dgm:spPr/>
      <dgm:t>
        <a:bodyPr/>
        <a:lstStyle/>
        <a:p>
          <a:endParaRPr lang="el-GR"/>
        </a:p>
      </dgm:t>
    </dgm:pt>
    <dgm:pt modelId="{C2C00D59-D26D-465B-B550-49EAABD3D634}">
      <dgm:prSet/>
      <dgm:spPr/>
      <dgm:t>
        <a:bodyPr/>
        <a:lstStyle/>
        <a:p>
          <a:r>
            <a:rPr lang="en-GB" dirty="0" smtClean="0"/>
            <a:t>300 initial training teachers</a:t>
          </a:r>
        </a:p>
        <a:p>
          <a:r>
            <a:rPr lang="en-GB" dirty="0" smtClean="0"/>
            <a:t>&amp;</a:t>
          </a:r>
        </a:p>
        <a:p>
          <a:r>
            <a:rPr lang="en-GB" dirty="0" smtClean="0"/>
            <a:t>their teacher-trainers </a:t>
          </a:r>
          <a:endParaRPr lang="el-GR" dirty="0"/>
        </a:p>
      </dgm:t>
    </dgm:pt>
    <dgm:pt modelId="{0B8FCDBC-05B5-41B3-BE39-47002FC0FAF5}" type="parTrans" cxnId="{06BAF21B-ADAA-493D-8A5F-387ECD18DEEF}">
      <dgm:prSet/>
      <dgm:spPr/>
      <dgm:t>
        <a:bodyPr/>
        <a:lstStyle/>
        <a:p>
          <a:endParaRPr lang="el-GR"/>
        </a:p>
      </dgm:t>
    </dgm:pt>
    <dgm:pt modelId="{C9896D84-C29C-4A96-832D-AE352BE58E21}" type="sibTrans" cxnId="{06BAF21B-ADAA-493D-8A5F-387ECD18DEEF}">
      <dgm:prSet/>
      <dgm:spPr/>
      <dgm:t>
        <a:bodyPr/>
        <a:lstStyle/>
        <a:p>
          <a:endParaRPr lang="el-GR"/>
        </a:p>
      </dgm:t>
    </dgm:pt>
    <dgm:pt modelId="{0D4FCE9D-630D-426D-A158-333C2ECAB90C}">
      <dgm:prSet custT="1"/>
      <dgm:spPr/>
      <dgm:t>
        <a:bodyPr/>
        <a:lstStyle/>
        <a:p>
          <a:r>
            <a:rPr lang="en-GB" sz="1700" dirty="0" smtClean="0"/>
            <a:t>200 school librarians</a:t>
          </a:r>
          <a:endParaRPr lang="el-GR" sz="1700" dirty="0"/>
        </a:p>
      </dgm:t>
    </dgm:pt>
    <dgm:pt modelId="{B61414C8-BE8F-4E0A-BD58-73D397701649}" type="parTrans" cxnId="{B8415119-F1E9-4A5D-8105-2B3CFEB5F19E}">
      <dgm:prSet/>
      <dgm:spPr/>
      <dgm:t>
        <a:bodyPr/>
        <a:lstStyle/>
        <a:p>
          <a:endParaRPr lang="el-GR"/>
        </a:p>
      </dgm:t>
    </dgm:pt>
    <dgm:pt modelId="{31B8BD11-A72E-496F-84B6-46E33A82120D}" type="sibTrans" cxnId="{B8415119-F1E9-4A5D-8105-2B3CFEB5F19E}">
      <dgm:prSet/>
      <dgm:spPr/>
      <dgm:t>
        <a:bodyPr/>
        <a:lstStyle/>
        <a:p>
          <a:endParaRPr lang="el-GR"/>
        </a:p>
      </dgm:t>
    </dgm:pt>
    <dgm:pt modelId="{9DD62BA3-8581-48A7-99AC-8D0B49B98698}">
      <dgm:prSet custT="1"/>
      <dgm:spPr/>
      <dgm:t>
        <a:bodyPr/>
        <a:lstStyle/>
        <a:p>
          <a:r>
            <a:rPr lang="en-GB" sz="1700" dirty="0" smtClean="0"/>
            <a:t>2000 </a:t>
          </a:r>
        </a:p>
        <a:p>
          <a:r>
            <a:rPr lang="en-GB" sz="1700" dirty="0" smtClean="0"/>
            <a:t>Pupils &amp; their Parents</a:t>
          </a:r>
          <a:endParaRPr lang="el-GR" sz="1700" dirty="0"/>
        </a:p>
      </dgm:t>
    </dgm:pt>
    <dgm:pt modelId="{49D32E07-D8CF-495C-B4DB-702370F8AF2F}" type="parTrans" cxnId="{012616DF-3CB2-4CC6-9933-D08A6D466302}">
      <dgm:prSet/>
      <dgm:spPr/>
      <dgm:t>
        <a:bodyPr/>
        <a:lstStyle/>
        <a:p>
          <a:endParaRPr lang="el-GR"/>
        </a:p>
      </dgm:t>
    </dgm:pt>
    <dgm:pt modelId="{3CEEA5CC-5512-4CD8-90D5-B50CC1609B33}" type="sibTrans" cxnId="{012616DF-3CB2-4CC6-9933-D08A6D466302}">
      <dgm:prSet/>
      <dgm:spPr/>
      <dgm:t>
        <a:bodyPr/>
        <a:lstStyle/>
        <a:p>
          <a:endParaRPr lang="el-GR"/>
        </a:p>
      </dgm:t>
    </dgm:pt>
    <dgm:pt modelId="{4A030F36-587F-4BAF-83CB-07BD3C3966D1}">
      <dgm:prSet custT="1"/>
      <dgm:spPr/>
      <dgm:t>
        <a:bodyPr/>
        <a:lstStyle/>
        <a:p>
          <a:r>
            <a:rPr lang="en-GB" sz="1700" dirty="0" smtClean="0"/>
            <a:t>100 organizations </a:t>
          </a:r>
          <a:endParaRPr lang="el-GR" sz="1700" dirty="0"/>
        </a:p>
      </dgm:t>
    </dgm:pt>
    <dgm:pt modelId="{F95DBF31-5D2C-4154-BCD5-8D31B5703980}" type="parTrans" cxnId="{306DCE28-94FA-44B2-A455-D063CA8257EB}">
      <dgm:prSet/>
      <dgm:spPr/>
      <dgm:t>
        <a:bodyPr/>
        <a:lstStyle/>
        <a:p>
          <a:endParaRPr lang="el-GR"/>
        </a:p>
      </dgm:t>
    </dgm:pt>
    <dgm:pt modelId="{39DDE836-1494-426B-90F2-F80F92AEFD31}" type="sibTrans" cxnId="{306DCE28-94FA-44B2-A455-D063CA8257EB}">
      <dgm:prSet/>
      <dgm:spPr/>
      <dgm:t>
        <a:bodyPr/>
        <a:lstStyle/>
        <a:p>
          <a:endParaRPr lang="el-GR"/>
        </a:p>
      </dgm:t>
    </dgm:pt>
    <dgm:pt modelId="{D10EFAB2-E186-46B2-9356-3F34BFE107F2}">
      <dgm:prSet custT="1"/>
      <dgm:spPr/>
      <dgm:t>
        <a:bodyPr/>
        <a:lstStyle/>
        <a:p>
          <a:r>
            <a:rPr lang="en-US" sz="1700" dirty="0" smtClean="0"/>
            <a:t>Policy </a:t>
          </a:r>
        </a:p>
        <a:p>
          <a:r>
            <a:rPr lang="en-US" sz="1700" dirty="0" smtClean="0"/>
            <a:t>Makers</a:t>
          </a:r>
          <a:endParaRPr lang="el-GR" sz="1700" dirty="0"/>
        </a:p>
      </dgm:t>
    </dgm:pt>
    <dgm:pt modelId="{859546D0-3DA6-43F4-BB92-DD018E3F4049}" type="parTrans" cxnId="{322F5439-5A56-4A36-BAE4-957C44C27C30}">
      <dgm:prSet/>
      <dgm:spPr/>
      <dgm:t>
        <a:bodyPr/>
        <a:lstStyle/>
        <a:p>
          <a:endParaRPr lang="el-GR"/>
        </a:p>
      </dgm:t>
    </dgm:pt>
    <dgm:pt modelId="{B44D8D03-8B12-4827-874F-007813870664}" type="sibTrans" cxnId="{322F5439-5A56-4A36-BAE4-957C44C27C30}">
      <dgm:prSet/>
      <dgm:spPr/>
      <dgm:t>
        <a:bodyPr/>
        <a:lstStyle/>
        <a:p>
          <a:endParaRPr lang="el-GR"/>
        </a:p>
      </dgm:t>
    </dgm:pt>
    <dgm:pt modelId="{9C252A03-8181-4FB4-A6BD-E74D4D70DE29}" type="pres">
      <dgm:prSet presAssocID="{8D391F6C-07B2-4ABC-AC26-D5178BACB299}" presName="Name0" presStyleCnt="0">
        <dgm:presLayoutVars>
          <dgm:chMax val="1"/>
          <dgm:dir/>
          <dgm:animLvl val="ctr"/>
          <dgm:resizeHandles val="exact"/>
        </dgm:presLayoutVars>
      </dgm:prSet>
      <dgm:spPr/>
      <dgm:t>
        <a:bodyPr/>
        <a:lstStyle/>
        <a:p>
          <a:endParaRPr lang="en-US"/>
        </a:p>
      </dgm:t>
    </dgm:pt>
    <dgm:pt modelId="{436FBD31-D02B-4A1B-8938-04B0153E1A1A}" type="pres">
      <dgm:prSet presAssocID="{765970EC-10A4-47D0-BA69-A261C7C70142}" presName="centerShape" presStyleLbl="node0" presStyleIdx="0" presStyleCnt="1"/>
      <dgm:spPr/>
      <dgm:t>
        <a:bodyPr/>
        <a:lstStyle/>
        <a:p>
          <a:endParaRPr lang="en-US"/>
        </a:p>
      </dgm:t>
    </dgm:pt>
    <dgm:pt modelId="{A6605AC8-25A7-4A01-A7BD-05C0C4B6FB62}" type="pres">
      <dgm:prSet presAssocID="{0D4FCE9D-630D-426D-A158-333C2ECAB90C}" presName="node" presStyleLbl="node1" presStyleIdx="0" presStyleCnt="7" custScaleX="109984" custScaleY="98362">
        <dgm:presLayoutVars>
          <dgm:bulletEnabled val="1"/>
        </dgm:presLayoutVars>
      </dgm:prSet>
      <dgm:spPr/>
      <dgm:t>
        <a:bodyPr/>
        <a:lstStyle/>
        <a:p>
          <a:endParaRPr lang="en-US"/>
        </a:p>
      </dgm:t>
    </dgm:pt>
    <dgm:pt modelId="{991E637D-CDE4-4A33-933B-F8687D44DF90}" type="pres">
      <dgm:prSet presAssocID="{0D4FCE9D-630D-426D-A158-333C2ECAB90C}" presName="dummy" presStyleCnt="0"/>
      <dgm:spPr/>
    </dgm:pt>
    <dgm:pt modelId="{4BAADC36-5DB1-47BC-966B-316171D903C4}" type="pres">
      <dgm:prSet presAssocID="{31B8BD11-A72E-496F-84B6-46E33A82120D}" presName="sibTrans" presStyleLbl="sibTrans2D1" presStyleIdx="0" presStyleCnt="7"/>
      <dgm:spPr/>
      <dgm:t>
        <a:bodyPr/>
        <a:lstStyle/>
        <a:p>
          <a:endParaRPr lang="en-US"/>
        </a:p>
      </dgm:t>
    </dgm:pt>
    <dgm:pt modelId="{EAA2F68F-95BA-40B6-9623-93A0FCCD1107}" type="pres">
      <dgm:prSet presAssocID="{15CA0B0F-9E7E-4E8C-A6CD-9E722167C3D5}" presName="node" presStyleLbl="node1" presStyleIdx="1" presStyleCnt="7" custScaleX="126618" custScaleY="110461">
        <dgm:presLayoutVars>
          <dgm:bulletEnabled val="1"/>
        </dgm:presLayoutVars>
      </dgm:prSet>
      <dgm:spPr/>
      <dgm:t>
        <a:bodyPr/>
        <a:lstStyle/>
        <a:p>
          <a:endParaRPr lang="en-US"/>
        </a:p>
      </dgm:t>
    </dgm:pt>
    <dgm:pt modelId="{430A0C79-5448-41F5-B9CF-0C16631187A8}" type="pres">
      <dgm:prSet presAssocID="{15CA0B0F-9E7E-4E8C-A6CD-9E722167C3D5}" presName="dummy" presStyleCnt="0"/>
      <dgm:spPr/>
    </dgm:pt>
    <dgm:pt modelId="{49ECAB16-8834-48DA-9D82-B82BBDCDBFBC}" type="pres">
      <dgm:prSet presAssocID="{D86056CE-621D-45D2-BB65-07BC43B7321E}" presName="sibTrans" presStyleLbl="sibTrans2D1" presStyleIdx="1" presStyleCnt="7"/>
      <dgm:spPr/>
      <dgm:t>
        <a:bodyPr/>
        <a:lstStyle/>
        <a:p>
          <a:endParaRPr lang="en-US"/>
        </a:p>
      </dgm:t>
    </dgm:pt>
    <dgm:pt modelId="{F18C9465-C543-43EF-8D3C-3F9AC921360B}" type="pres">
      <dgm:prSet presAssocID="{D10EFAB2-E186-46B2-9356-3F34BFE107F2}" presName="node" presStyleLbl="node1" presStyleIdx="2" presStyleCnt="7" custScaleX="123215" custScaleY="120814">
        <dgm:presLayoutVars>
          <dgm:bulletEnabled val="1"/>
        </dgm:presLayoutVars>
      </dgm:prSet>
      <dgm:spPr/>
      <dgm:t>
        <a:bodyPr/>
        <a:lstStyle/>
        <a:p>
          <a:endParaRPr lang="en-US"/>
        </a:p>
      </dgm:t>
    </dgm:pt>
    <dgm:pt modelId="{C2ACCE06-F67F-414C-8289-89E72B3AE062}" type="pres">
      <dgm:prSet presAssocID="{D10EFAB2-E186-46B2-9356-3F34BFE107F2}" presName="dummy" presStyleCnt="0"/>
      <dgm:spPr/>
    </dgm:pt>
    <dgm:pt modelId="{BF998BDA-A03B-4898-9542-B6D05302F0F5}" type="pres">
      <dgm:prSet presAssocID="{B44D8D03-8B12-4827-874F-007813870664}" presName="sibTrans" presStyleLbl="sibTrans2D1" presStyleIdx="2" presStyleCnt="7"/>
      <dgm:spPr/>
      <dgm:t>
        <a:bodyPr/>
        <a:lstStyle/>
        <a:p>
          <a:endParaRPr lang="en-US"/>
        </a:p>
      </dgm:t>
    </dgm:pt>
    <dgm:pt modelId="{15E73BBA-CABD-449D-8345-B685D534E4ED}" type="pres">
      <dgm:prSet presAssocID="{4A030F36-587F-4BAF-83CB-07BD3C3966D1}" presName="node" presStyleLbl="node1" presStyleIdx="3" presStyleCnt="7" custScaleX="113926" custScaleY="100710">
        <dgm:presLayoutVars>
          <dgm:bulletEnabled val="1"/>
        </dgm:presLayoutVars>
      </dgm:prSet>
      <dgm:spPr/>
      <dgm:t>
        <a:bodyPr/>
        <a:lstStyle/>
        <a:p>
          <a:endParaRPr lang="en-US"/>
        </a:p>
      </dgm:t>
    </dgm:pt>
    <dgm:pt modelId="{DED5111C-A2D8-41F4-BE74-EB9B75134A38}" type="pres">
      <dgm:prSet presAssocID="{4A030F36-587F-4BAF-83CB-07BD3C3966D1}" presName="dummy" presStyleCnt="0"/>
      <dgm:spPr/>
    </dgm:pt>
    <dgm:pt modelId="{56DF9A72-7B52-44A8-B873-B12A2CA42635}" type="pres">
      <dgm:prSet presAssocID="{39DDE836-1494-426B-90F2-F80F92AEFD31}" presName="sibTrans" presStyleLbl="sibTrans2D1" presStyleIdx="3" presStyleCnt="7"/>
      <dgm:spPr/>
      <dgm:t>
        <a:bodyPr/>
        <a:lstStyle/>
        <a:p>
          <a:endParaRPr lang="en-US"/>
        </a:p>
      </dgm:t>
    </dgm:pt>
    <dgm:pt modelId="{3D118381-CA44-40E0-BE35-291534B7058F}" type="pres">
      <dgm:prSet presAssocID="{9DD62BA3-8581-48A7-99AC-8D0B49B98698}" presName="node" presStyleLbl="node1" presStyleIdx="4" presStyleCnt="7" custScaleX="117328" custScaleY="108321">
        <dgm:presLayoutVars>
          <dgm:bulletEnabled val="1"/>
        </dgm:presLayoutVars>
      </dgm:prSet>
      <dgm:spPr/>
      <dgm:t>
        <a:bodyPr/>
        <a:lstStyle/>
        <a:p>
          <a:endParaRPr lang="el-GR"/>
        </a:p>
      </dgm:t>
    </dgm:pt>
    <dgm:pt modelId="{1CED329E-C0E9-4B4F-B736-F935284861A7}" type="pres">
      <dgm:prSet presAssocID="{9DD62BA3-8581-48A7-99AC-8D0B49B98698}" presName="dummy" presStyleCnt="0"/>
      <dgm:spPr/>
    </dgm:pt>
    <dgm:pt modelId="{DA0D1F39-2CBE-4BF9-8776-890F5EA715D7}" type="pres">
      <dgm:prSet presAssocID="{3CEEA5CC-5512-4CD8-90D5-B50CC1609B33}" presName="sibTrans" presStyleLbl="sibTrans2D1" presStyleIdx="4" presStyleCnt="7"/>
      <dgm:spPr/>
      <dgm:t>
        <a:bodyPr/>
        <a:lstStyle/>
        <a:p>
          <a:endParaRPr lang="en-US"/>
        </a:p>
      </dgm:t>
    </dgm:pt>
    <dgm:pt modelId="{01955C96-8CE3-46C4-BCEA-56D065128B21}" type="pres">
      <dgm:prSet presAssocID="{C2C00D59-D26D-465B-B550-49EAABD3D634}" presName="node" presStyleLbl="node1" presStyleIdx="5" presStyleCnt="7" custScaleX="141193" custScaleY="119001">
        <dgm:presLayoutVars>
          <dgm:bulletEnabled val="1"/>
        </dgm:presLayoutVars>
      </dgm:prSet>
      <dgm:spPr/>
      <dgm:t>
        <a:bodyPr/>
        <a:lstStyle/>
        <a:p>
          <a:endParaRPr lang="el-GR"/>
        </a:p>
      </dgm:t>
    </dgm:pt>
    <dgm:pt modelId="{6CFAD8BB-F428-4E01-8F42-FFF60914E200}" type="pres">
      <dgm:prSet presAssocID="{C2C00D59-D26D-465B-B550-49EAABD3D634}" presName="dummy" presStyleCnt="0"/>
      <dgm:spPr/>
    </dgm:pt>
    <dgm:pt modelId="{9530657E-DAEE-44D9-BE74-7FCA31B24B50}" type="pres">
      <dgm:prSet presAssocID="{C9896D84-C29C-4A96-832D-AE352BE58E21}" presName="sibTrans" presStyleLbl="sibTrans2D1" presStyleIdx="5" presStyleCnt="7"/>
      <dgm:spPr/>
      <dgm:t>
        <a:bodyPr/>
        <a:lstStyle/>
        <a:p>
          <a:endParaRPr lang="en-US"/>
        </a:p>
      </dgm:t>
    </dgm:pt>
    <dgm:pt modelId="{07B74CF8-681A-426A-A8D6-F9EDE5DFB9C8}" type="pres">
      <dgm:prSet presAssocID="{457FCDB3-76F5-4920-8B26-E3D2D92EA917}" presName="node" presStyleLbl="node1" presStyleIdx="6" presStyleCnt="7" custScaleX="143446" custScaleY="120134">
        <dgm:presLayoutVars>
          <dgm:bulletEnabled val="1"/>
        </dgm:presLayoutVars>
      </dgm:prSet>
      <dgm:spPr/>
      <dgm:t>
        <a:bodyPr/>
        <a:lstStyle/>
        <a:p>
          <a:endParaRPr lang="el-GR"/>
        </a:p>
      </dgm:t>
    </dgm:pt>
    <dgm:pt modelId="{4E243397-FDA0-4335-9F1F-36560F3F59B2}" type="pres">
      <dgm:prSet presAssocID="{457FCDB3-76F5-4920-8B26-E3D2D92EA917}" presName="dummy" presStyleCnt="0"/>
      <dgm:spPr/>
    </dgm:pt>
    <dgm:pt modelId="{26140BAE-F5A9-4CE3-B2BD-8FBCE3F7EE42}" type="pres">
      <dgm:prSet presAssocID="{516861A0-EC8D-4FE9-BF8C-11DEB3B94F9B}" presName="sibTrans" presStyleLbl="sibTrans2D1" presStyleIdx="6" presStyleCnt="7"/>
      <dgm:spPr/>
      <dgm:t>
        <a:bodyPr/>
        <a:lstStyle/>
        <a:p>
          <a:endParaRPr lang="en-US"/>
        </a:p>
      </dgm:t>
    </dgm:pt>
  </dgm:ptLst>
  <dgm:cxnLst>
    <dgm:cxn modelId="{0D57C067-6991-43F4-BF0B-AFE84885DB4B}" type="presOf" srcId="{4A030F36-587F-4BAF-83CB-07BD3C3966D1}" destId="{15E73BBA-CABD-449D-8345-B685D534E4ED}" srcOrd="0" destOrd="0" presId="urn:microsoft.com/office/officeart/2005/8/layout/radial6"/>
    <dgm:cxn modelId="{74891DD1-5EBA-411C-9C55-0E05FE185791}" srcId="{765970EC-10A4-47D0-BA69-A261C7C70142}" destId="{457FCDB3-76F5-4920-8B26-E3D2D92EA917}" srcOrd="6" destOrd="0" parTransId="{66A42ADE-B7CA-449B-A9AE-0C19964BF1A1}" sibTransId="{516861A0-EC8D-4FE9-BF8C-11DEB3B94F9B}"/>
    <dgm:cxn modelId="{0A4E8D12-A265-47F0-983D-141C4088AAD6}" type="presOf" srcId="{516861A0-EC8D-4FE9-BF8C-11DEB3B94F9B}" destId="{26140BAE-F5A9-4CE3-B2BD-8FBCE3F7EE42}" srcOrd="0" destOrd="0" presId="urn:microsoft.com/office/officeart/2005/8/layout/radial6"/>
    <dgm:cxn modelId="{306DCE28-94FA-44B2-A455-D063CA8257EB}" srcId="{765970EC-10A4-47D0-BA69-A261C7C70142}" destId="{4A030F36-587F-4BAF-83CB-07BD3C3966D1}" srcOrd="3" destOrd="0" parTransId="{F95DBF31-5D2C-4154-BCD5-8D31B5703980}" sibTransId="{39DDE836-1494-426B-90F2-F80F92AEFD31}"/>
    <dgm:cxn modelId="{DF33F213-3526-4660-AB36-1CD1F44310D0}" type="presOf" srcId="{765970EC-10A4-47D0-BA69-A261C7C70142}" destId="{436FBD31-D02B-4A1B-8938-04B0153E1A1A}" srcOrd="0" destOrd="0" presId="urn:microsoft.com/office/officeart/2005/8/layout/radial6"/>
    <dgm:cxn modelId="{A36AFFDD-04A8-48BA-92D3-F350623F85ED}" type="presOf" srcId="{0D4FCE9D-630D-426D-A158-333C2ECAB90C}" destId="{A6605AC8-25A7-4A01-A7BD-05C0C4B6FB62}" srcOrd="0" destOrd="0" presId="urn:microsoft.com/office/officeart/2005/8/layout/radial6"/>
    <dgm:cxn modelId="{F5093BD1-9ACB-4351-9B78-E735C37B1325}" type="presOf" srcId="{9DD62BA3-8581-48A7-99AC-8D0B49B98698}" destId="{3D118381-CA44-40E0-BE35-291534B7058F}" srcOrd="0" destOrd="0" presId="urn:microsoft.com/office/officeart/2005/8/layout/radial6"/>
    <dgm:cxn modelId="{1E9D3A89-6162-4499-94DC-0510FE19CB67}" type="presOf" srcId="{457FCDB3-76F5-4920-8B26-E3D2D92EA917}" destId="{07B74CF8-681A-426A-A8D6-F9EDE5DFB9C8}" srcOrd="0" destOrd="0" presId="urn:microsoft.com/office/officeart/2005/8/layout/radial6"/>
    <dgm:cxn modelId="{7F74E08C-A537-4456-AC5F-E83AB6D59F80}" type="presOf" srcId="{B44D8D03-8B12-4827-874F-007813870664}" destId="{BF998BDA-A03B-4898-9542-B6D05302F0F5}" srcOrd="0" destOrd="0" presId="urn:microsoft.com/office/officeart/2005/8/layout/radial6"/>
    <dgm:cxn modelId="{D197F10F-027A-471D-8819-9359A6DEE2ED}" type="presOf" srcId="{31B8BD11-A72E-496F-84B6-46E33A82120D}" destId="{4BAADC36-5DB1-47BC-966B-316171D903C4}" srcOrd="0" destOrd="0" presId="urn:microsoft.com/office/officeart/2005/8/layout/radial6"/>
    <dgm:cxn modelId="{F05AED87-4EBD-4A29-8AAE-63C6D1D10858}" type="presOf" srcId="{C2C00D59-D26D-465B-B550-49EAABD3D634}" destId="{01955C96-8CE3-46C4-BCEA-56D065128B21}" srcOrd="0" destOrd="0" presId="urn:microsoft.com/office/officeart/2005/8/layout/radial6"/>
    <dgm:cxn modelId="{2DAE3672-130F-4C4D-9B1A-DA8CDA0207B5}" type="presOf" srcId="{3CEEA5CC-5512-4CD8-90D5-B50CC1609B33}" destId="{DA0D1F39-2CBE-4BF9-8776-890F5EA715D7}" srcOrd="0" destOrd="0" presId="urn:microsoft.com/office/officeart/2005/8/layout/radial6"/>
    <dgm:cxn modelId="{B8415119-F1E9-4A5D-8105-2B3CFEB5F19E}" srcId="{765970EC-10A4-47D0-BA69-A261C7C70142}" destId="{0D4FCE9D-630D-426D-A158-333C2ECAB90C}" srcOrd="0" destOrd="0" parTransId="{B61414C8-BE8F-4E0A-BD58-73D397701649}" sibTransId="{31B8BD11-A72E-496F-84B6-46E33A82120D}"/>
    <dgm:cxn modelId="{322F5439-5A56-4A36-BAE4-957C44C27C30}" srcId="{765970EC-10A4-47D0-BA69-A261C7C70142}" destId="{D10EFAB2-E186-46B2-9356-3F34BFE107F2}" srcOrd="2" destOrd="0" parTransId="{859546D0-3DA6-43F4-BB92-DD018E3F4049}" sibTransId="{B44D8D03-8B12-4827-874F-007813870664}"/>
    <dgm:cxn modelId="{520E1A15-3846-443E-9802-5395F1041A56}" srcId="{8D391F6C-07B2-4ABC-AC26-D5178BACB299}" destId="{765970EC-10A4-47D0-BA69-A261C7C70142}" srcOrd="0" destOrd="0" parTransId="{6D1829B5-B559-4685-9687-15F25C978404}" sibTransId="{6E2FF0B7-462B-4D8F-B9EF-5C411D0F47DB}"/>
    <dgm:cxn modelId="{748F4D5A-14E6-4854-8532-F75EF331DB9E}" type="presOf" srcId="{15CA0B0F-9E7E-4E8C-A6CD-9E722167C3D5}" destId="{EAA2F68F-95BA-40B6-9623-93A0FCCD1107}" srcOrd="0" destOrd="0" presId="urn:microsoft.com/office/officeart/2005/8/layout/radial6"/>
    <dgm:cxn modelId="{06BAF21B-ADAA-493D-8A5F-387ECD18DEEF}" srcId="{765970EC-10A4-47D0-BA69-A261C7C70142}" destId="{C2C00D59-D26D-465B-B550-49EAABD3D634}" srcOrd="5" destOrd="0" parTransId="{0B8FCDBC-05B5-41B3-BE39-47002FC0FAF5}" sibTransId="{C9896D84-C29C-4A96-832D-AE352BE58E21}"/>
    <dgm:cxn modelId="{9BBC1379-CD01-4DEF-B5B0-9B4EDCF7085C}" srcId="{765970EC-10A4-47D0-BA69-A261C7C70142}" destId="{15CA0B0F-9E7E-4E8C-A6CD-9E722167C3D5}" srcOrd="1" destOrd="0" parTransId="{B498FE6F-04D4-488A-A7D0-342484945126}" sibTransId="{D86056CE-621D-45D2-BB65-07BC43B7321E}"/>
    <dgm:cxn modelId="{FDD73F3F-B81D-460E-8DE7-C57AF9D46659}" type="presOf" srcId="{39DDE836-1494-426B-90F2-F80F92AEFD31}" destId="{56DF9A72-7B52-44A8-B873-B12A2CA42635}" srcOrd="0" destOrd="0" presId="urn:microsoft.com/office/officeart/2005/8/layout/radial6"/>
    <dgm:cxn modelId="{DEEECBF6-9F7F-487A-A704-01D7DBD4CF44}" type="presOf" srcId="{D86056CE-621D-45D2-BB65-07BC43B7321E}" destId="{49ECAB16-8834-48DA-9D82-B82BBDCDBFBC}" srcOrd="0" destOrd="0" presId="urn:microsoft.com/office/officeart/2005/8/layout/radial6"/>
    <dgm:cxn modelId="{A9B00063-F2F7-49F0-86E9-32FF2BA1F316}" type="presOf" srcId="{C9896D84-C29C-4A96-832D-AE352BE58E21}" destId="{9530657E-DAEE-44D9-BE74-7FCA31B24B50}" srcOrd="0" destOrd="0" presId="urn:microsoft.com/office/officeart/2005/8/layout/radial6"/>
    <dgm:cxn modelId="{012616DF-3CB2-4CC6-9933-D08A6D466302}" srcId="{765970EC-10A4-47D0-BA69-A261C7C70142}" destId="{9DD62BA3-8581-48A7-99AC-8D0B49B98698}" srcOrd="4" destOrd="0" parTransId="{49D32E07-D8CF-495C-B4DB-702370F8AF2F}" sibTransId="{3CEEA5CC-5512-4CD8-90D5-B50CC1609B33}"/>
    <dgm:cxn modelId="{BACB0681-0080-45B6-BE1A-F3F4B9D0DB20}" type="presOf" srcId="{8D391F6C-07B2-4ABC-AC26-D5178BACB299}" destId="{9C252A03-8181-4FB4-A6BD-E74D4D70DE29}" srcOrd="0" destOrd="0" presId="urn:microsoft.com/office/officeart/2005/8/layout/radial6"/>
    <dgm:cxn modelId="{6966914D-00E8-4F4F-9B0E-96A60B092BB0}" type="presOf" srcId="{D10EFAB2-E186-46B2-9356-3F34BFE107F2}" destId="{F18C9465-C543-43EF-8D3C-3F9AC921360B}" srcOrd="0" destOrd="0" presId="urn:microsoft.com/office/officeart/2005/8/layout/radial6"/>
    <dgm:cxn modelId="{ACBD9C0A-15A1-4403-8BE9-B908C3321E7A}" type="presParOf" srcId="{9C252A03-8181-4FB4-A6BD-E74D4D70DE29}" destId="{436FBD31-D02B-4A1B-8938-04B0153E1A1A}" srcOrd="0" destOrd="0" presId="urn:microsoft.com/office/officeart/2005/8/layout/radial6"/>
    <dgm:cxn modelId="{11274001-8629-4310-B04D-D8B3D3C7C551}" type="presParOf" srcId="{9C252A03-8181-4FB4-A6BD-E74D4D70DE29}" destId="{A6605AC8-25A7-4A01-A7BD-05C0C4B6FB62}" srcOrd="1" destOrd="0" presId="urn:microsoft.com/office/officeart/2005/8/layout/radial6"/>
    <dgm:cxn modelId="{96FD3D5E-0F7C-432D-9E2A-74BE76235014}" type="presParOf" srcId="{9C252A03-8181-4FB4-A6BD-E74D4D70DE29}" destId="{991E637D-CDE4-4A33-933B-F8687D44DF90}" srcOrd="2" destOrd="0" presId="urn:microsoft.com/office/officeart/2005/8/layout/radial6"/>
    <dgm:cxn modelId="{ACBE9A60-93D7-47FA-A7F5-505016F48FDC}" type="presParOf" srcId="{9C252A03-8181-4FB4-A6BD-E74D4D70DE29}" destId="{4BAADC36-5DB1-47BC-966B-316171D903C4}" srcOrd="3" destOrd="0" presId="urn:microsoft.com/office/officeart/2005/8/layout/radial6"/>
    <dgm:cxn modelId="{CE0DF3CD-22F6-4B51-AAD3-D456C29DEB60}" type="presParOf" srcId="{9C252A03-8181-4FB4-A6BD-E74D4D70DE29}" destId="{EAA2F68F-95BA-40B6-9623-93A0FCCD1107}" srcOrd="4" destOrd="0" presId="urn:microsoft.com/office/officeart/2005/8/layout/radial6"/>
    <dgm:cxn modelId="{4D34AE0E-8FEC-4FBC-8F49-E41C45A6D8A7}" type="presParOf" srcId="{9C252A03-8181-4FB4-A6BD-E74D4D70DE29}" destId="{430A0C79-5448-41F5-B9CF-0C16631187A8}" srcOrd="5" destOrd="0" presId="urn:microsoft.com/office/officeart/2005/8/layout/radial6"/>
    <dgm:cxn modelId="{FB4B62B6-6978-47D8-AC0E-95270BCBDEE6}" type="presParOf" srcId="{9C252A03-8181-4FB4-A6BD-E74D4D70DE29}" destId="{49ECAB16-8834-48DA-9D82-B82BBDCDBFBC}" srcOrd="6" destOrd="0" presId="urn:microsoft.com/office/officeart/2005/8/layout/radial6"/>
    <dgm:cxn modelId="{7262F6F1-51C1-4427-92E6-2D4C413D06E9}" type="presParOf" srcId="{9C252A03-8181-4FB4-A6BD-E74D4D70DE29}" destId="{F18C9465-C543-43EF-8D3C-3F9AC921360B}" srcOrd="7" destOrd="0" presId="urn:microsoft.com/office/officeart/2005/8/layout/radial6"/>
    <dgm:cxn modelId="{4F55831C-B2C2-4677-A94B-9FDFC5CF1C51}" type="presParOf" srcId="{9C252A03-8181-4FB4-A6BD-E74D4D70DE29}" destId="{C2ACCE06-F67F-414C-8289-89E72B3AE062}" srcOrd="8" destOrd="0" presId="urn:microsoft.com/office/officeart/2005/8/layout/radial6"/>
    <dgm:cxn modelId="{50A8EA64-E8EB-47EC-A5A1-FF01C85F0603}" type="presParOf" srcId="{9C252A03-8181-4FB4-A6BD-E74D4D70DE29}" destId="{BF998BDA-A03B-4898-9542-B6D05302F0F5}" srcOrd="9" destOrd="0" presId="urn:microsoft.com/office/officeart/2005/8/layout/radial6"/>
    <dgm:cxn modelId="{D93F62C1-AD91-4342-8F0D-B47BBFAD1DD2}" type="presParOf" srcId="{9C252A03-8181-4FB4-A6BD-E74D4D70DE29}" destId="{15E73BBA-CABD-449D-8345-B685D534E4ED}" srcOrd="10" destOrd="0" presId="urn:microsoft.com/office/officeart/2005/8/layout/radial6"/>
    <dgm:cxn modelId="{E2604A3C-86D1-48E4-B55D-31E51CE1C5DA}" type="presParOf" srcId="{9C252A03-8181-4FB4-A6BD-E74D4D70DE29}" destId="{DED5111C-A2D8-41F4-BE74-EB9B75134A38}" srcOrd="11" destOrd="0" presId="urn:microsoft.com/office/officeart/2005/8/layout/radial6"/>
    <dgm:cxn modelId="{AD93F04A-0B52-400A-A809-B6B673B449C4}" type="presParOf" srcId="{9C252A03-8181-4FB4-A6BD-E74D4D70DE29}" destId="{56DF9A72-7B52-44A8-B873-B12A2CA42635}" srcOrd="12" destOrd="0" presId="urn:microsoft.com/office/officeart/2005/8/layout/radial6"/>
    <dgm:cxn modelId="{BF4C7BCE-DF16-4F18-AF43-8D55C25670B4}" type="presParOf" srcId="{9C252A03-8181-4FB4-A6BD-E74D4D70DE29}" destId="{3D118381-CA44-40E0-BE35-291534B7058F}" srcOrd="13" destOrd="0" presId="urn:microsoft.com/office/officeart/2005/8/layout/radial6"/>
    <dgm:cxn modelId="{7FA9E55D-8641-4B26-9987-FD13243C2B1E}" type="presParOf" srcId="{9C252A03-8181-4FB4-A6BD-E74D4D70DE29}" destId="{1CED329E-C0E9-4B4F-B736-F935284861A7}" srcOrd="14" destOrd="0" presId="urn:microsoft.com/office/officeart/2005/8/layout/radial6"/>
    <dgm:cxn modelId="{E4C94DE3-7B18-45D7-9C56-943B6EF51CAC}" type="presParOf" srcId="{9C252A03-8181-4FB4-A6BD-E74D4D70DE29}" destId="{DA0D1F39-2CBE-4BF9-8776-890F5EA715D7}" srcOrd="15" destOrd="0" presId="urn:microsoft.com/office/officeart/2005/8/layout/radial6"/>
    <dgm:cxn modelId="{869A1500-9972-4956-AF8C-CAB0500B5FD1}" type="presParOf" srcId="{9C252A03-8181-4FB4-A6BD-E74D4D70DE29}" destId="{01955C96-8CE3-46C4-BCEA-56D065128B21}" srcOrd="16" destOrd="0" presId="urn:microsoft.com/office/officeart/2005/8/layout/radial6"/>
    <dgm:cxn modelId="{47EB9BB6-039A-4A49-9A45-827324520EAF}" type="presParOf" srcId="{9C252A03-8181-4FB4-A6BD-E74D4D70DE29}" destId="{6CFAD8BB-F428-4E01-8F42-FFF60914E200}" srcOrd="17" destOrd="0" presId="urn:microsoft.com/office/officeart/2005/8/layout/radial6"/>
    <dgm:cxn modelId="{FCB358ED-653E-4C43-84ED-4F6646306558}" type="presParOf" srcId="{9C252A03-8181-4FB4-A6BD-E74D4D70DE29}" destId="{9530657E-DAEE-44D9-BE74-7FCA31B24B50}" srcOrd="18" destOrd="0" presId="urn:microsoft.com/office/officeart/2005/8/layout/radial6"/>
    <dgm:cxn modelId="{D4E5ED42-54E0-40A4-B3E4-500466CC65E3}" type="presParOf" srcId="{9C252A03-8181-4FB4-A6BD-E74D4D70DE29}" destId="{07B74CF8-681A-426A-A8D6-F9EDE5DFB9C8}" srcOrd="19" destOrd="0" presId="urn:microsoft.com/office/officeart/2005/8/layout/radial6"/>
    <dgm:cxn modelId="{3C1F870A-3BC3-4D3A-A74A-ED5815F88138}" type="presParOf" srcId="{9C252A03-8181-4FB4-A6BD-E74D4D70DE29}" destId="{4E243397-FDA0-4335-9F1F-36560F3F59B2}" srcOrd="20" destOrd="0" presId="urn:microsoft.com/office/officeart/2005/8/layout/radial6"/>
    <dgm:cxn modelId="{6732B844-A256-44E7-AE70-54C6A0AF52AF}" type="presParOf" srcId="{9C252A03-8181-4FB4-A6BD-E74D4D70DE29}" destId="{26140BAE-F5A9-4CE3-B2BD-8FBCE3F7EE42}" srcOrd="21"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B991EC-2B54-4B1D-B921-BB1BF5E38D91}">
      <dsp:nvSpPr>
        <dsp:cNvPr id="0" name=""/>
        <dsp:cNvSpPr/>
      </dsp:nvSpPr>
      <dsp:spPr>
        <a:xfrm>
          <a:off x="3916370" y="1603376"/>
          <a:ext cx="2604292" cy="2440775"/>
        </a:xfrm>
        <a:prstGeom prst="gear9">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kern="1200" dirty="0" smtClean="0"/>
            <a:t>Lifelong Learning</a:t>
          </a:r>
          <a:endParaRPr lang="el-GR" sz="2200" kern="1200" dirty="0"/>
        </a:p>
      </dsp:txBody>
      <dsp:txXfrm>
        <a:off x="4427727" y="2175116"/>
        <a:ext cx="1581578" cy="1254609"/>
      </dsp:txXfrm>
    </dsp:sp>
    <dsp:sp modelId="{909AB453-4730-4DF4-B069-DA81B1A42EB8}">
      <dsp:nvSpPr>
        <dsp:cNvPr id="0" name=""/>
        <dsp:cNvSpPr/>
      </dsp:nvSpPr>
      <dsp:spPr>
        <a:xfrm>
          <a:off x="2176061" y="817725"/>
          <a:ext cx="2251717" cy="1905629"/>
        </a:xfrm>
        <a:prstGeom prst="gear6">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kern="1200" dirty="0" smtClean="0"/>
            <a:t>Lifelong Reading</a:t>
          </a:r>
          <a:endParaRPr lang="el-GR" sz="2200" kern="1200" dirty="0"/>
        </a:p>
      </dsp:txBody>
      <dsp:txXfrm>
        <a:off x="2706117" y="1300372"/>
        <a:ext cx="1191605" cy="940335"/>
      </dsp:txXfrm>
    </dsp:sp>
    <dsp:sp modelId="{C8A54A67-AE85-49F2-95E0-6B2EF0844E86}">
      <dsp:nvSpPr>
        <dsp:cNvPr id="0" name=""/>
        <dsp:cNvSpPr/>
      </dsp:nvSpPr>
      <dsp:spPr>
        <a:xfrm>
          <a:off x="3924821" y="1070522"/>
          <a:ext cx="2888908" cy="2888908"/>
        </a:xfrm>
        <a:prstGeom prst="circularArrow">
          <a:avLst>
            <a:gd name="adj1" fmla="val 4878"/>
            <a:gd name="adj2" fmla="val 312630"/>
            <a:gd name="adj3" fmla="val 3148996"/>
            <a:gd name="adj4" fmla="val 15212717"/>
            <a:gd name="adj5" fmla="val 5691"/>
          </a:avLst>
        </a:prstGeom>
        <a:gradFill rotWithShape="1">
          <a:gsLst>
            <a:gs pos="0">
              <a:schemeClr val="accent1">
                <a:shade val="45000"/>
                <a:satMod val="155000"/>
              </a:schemeClr>
            </a:gs>
            <a:gs pos="60000">
              <a:schemeClr val="accent1">
                <a:shade val="95000"/>
                <a:satMod val="150000"/>
              </a:schemeClr>
            </a:gs>
            <a:gs pos="100000">
              <a:schemeClr val="accent1">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hemeClr val="accent1"/>
        </a:lnRef>
        <a:fillRef idx="3">
          <a:schemeClr val="accent1"/>
        </a:fillRef>
        <a:effectRef idx="3">
          <a:schemeClr val="accent1"/>
        </a:effectRef>
        <a:fontRef idx="minor">
          <a:schemeClr val="lt1"/>
        </a:fontRef>
      </dsp:style>
    </dsp:sp>
    <dsp:sp modelId="{61DD6093-927A-426C-9AB2-30B26B3CBF90}">
      <dsp:nvSpPr>
        <dsp:cNvPr id="0" name=""/>
        <dsp:cNvSpPr/>
      </dsp:nvSpPr>
      <dsp:spPr>
        <a:xfrm>
          <a:off x="2145335" y="538189"/>
          <a:ext cx="2184296" cy="2184296"/>
        </a:xfrm>
        <a:prstGeom prst="leftCircularArrow">
          <a:avLst>
            <a:gd name="adj1" fmla="val 6452"/>
            <a:gd name="adj2" fmla="val 429999"/>
            <a:gd name="adj3" fmla="val 10489124"/>
            <a:gd name="adj4" fmla="val 14837806"/>
            <a:gd name="adj5" fmla="val 7527"/>
          </a:avLst>
        </a:prstGeom>
        <a:gradFill rotWithShape="1">
          <a:gsLst>
            <a:gs pos="0">
              <a:schemeClr val="accent1">
                <a:shade val="45000"/>
                <a:satMod val="155000"/>
              </a:schemeClr>
            </a:gs>
            <a:gs pos="60000">
              <a:schemeClr val="accent1">
                <a:shade val="95000"/>
                <a:satMod val="150000"/>
              </a:schemeClr>
            </a:gs>
            <a:gs pos="100000">
              <a:schemeClr val="accent1">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hemeClr val="accent1"/>
        </a:lnRef>
        <a:fillRef idx="3">
          <a:schemeClr val="accent1"/>
        </a:fillRef>
        <a:effectRef idx="3">
          <a:schemeClr val="accent1"/>
        </a:effectRef>
        <a:fontRef idx="minor">
          <a:schemeClr val="lt1"/>
        </a:fontRef>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B14EE7-6D19-4516-B7AD-02D05079E5D5}">
      <dsp:nvSpPr>
        <dsp:cNvPr id="0" name=""/>
        <dsp:cNvSpPr/>
      </dsp:nvSpPr>
      <dsp:spPr>
        <a:xfrm>
          <a:off x="3574107" y="177"/>
          <a:ext cx="1995785" cy="1995785"/>
        </a:xfrm>
        <a:prstGeom prst="downArrow">
          <a:avLst>
            <a:gd name="adj1" fmla="val 50000"/>
            <a:gd name="adj2" fmla="val 35000"/>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GB" sz="1400" kern="1200" dirty="0" smtClean="0"/>
            <a:t>new material </a:t>
          </a:r>
          <a:endParaRPr lang="el-GR" sz="1400" kern="1200" dirty="0"/>
        </a:p>
      </dsp:txBody>
      <dsp:txXfrm>
        <a:off x="4073053" y="177"/>
        <a:ext cx="997893" cy="1646523"/>
      </dsp:txXfrm>
    </dsp:sp>
    <dsp:sp modelId="{CD977CEE-98E7-44AE-B670-9C5D89E0715C}">
      <dsp:nvSpPr>
        <dsp:cNvPr id="0" name=""/>
        <dsp:cNvSpPr/>
      </dsp:nvSpPr>
      <dsp:spPr>
        <a:xfrm rot="4320000">
          <a:off x="5248803" y="1216915"/>
          <a:ext cx="1995785" cy="1995785"/>
        </a:xfrm>
        <a:prstGeom prst="downArrow">
          <a:avLst>
            <a:gd name="adj1" fmla="val 50000"/>
            <a:gd name="adj2" fmla="val 35000"/>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GB" sz="1600" kern="1200" dirty="0" smtClean="0"/>
            <a:t>bibliographic research</a:t>
          </a:r>
          <a:endParaRPr lang="el-GR" sz="1600" kern="1200" dirty="0"/>
        </a:p>
      </dsp:txBody>
      <dsp:txXfrm rot="-5400000">
        <a:off x="5589518" y="1661897"/>
        <a:ext cx="1646523" cy="997893"/>
      </dsp:txXfrm>
    </dsp:sp>
    <dsp:sp modelId="{2F889693-2F3A-4C5E-A0AB-5A8A5E7FA8D6}">
      <dsp:nvSpPr>
        <dsp:cNvPr id="0" name=""/>
        <dsp:cNvSpPr/>
      </dsp:nvSpPr>
      <dsp:spPr>
        <a:xfrm rot="8640000">
          <a:off x="4609126" y="3185638"/>
          <a:ext cx="1995785" cy="1995785"/>
        </a:xfrm>
        <a:prstGeom prst="downArrow">
          <a:avLst>
            <a:gd name="adj1" fmla="val 50000"/>
            <a:gd name="adj2" fmla="val 35000"/>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GB" sz="1600" kern="1200" dirty="0" smtClean="0"/>
            <a:t>study visits</a:t>
          </a:r>
          <a:endParaRPr lang="el-GR" sz="1600" kern="1200" dirty="0"/>
        </a:p>
      </dsp:txBody>
      <dsp:txXfrm rot="10800000">
        <a:off x="5210718" y="3501548"/>
        <a:ext cx="997893" cy="1646523"/>
      </dsp:txXfrm>
    </dsp:sp>
    <dsp:sp modelId="{6F3AD6E5-9DBB-40B4-A178-5907BEFD53F7}">
      <dsp:nvSpPr>
        <dsp:cNvPr id="0" name=""/>
        <dsp:cNvSpPr/>
      </dsp:nvSpPr>
      <dsp:spPr>
        <a:xfrm rot="12960000">
          <a:off x="2539088" y="3185638"/>
          <a:ext cx="1995785" cy="1995785"/>
        </a:xfrm>
        <a:prstGeom prst="downArrow">
          <a:avLst>
            <a:gd name="adj1" fmla="val 50000"/>
            <a:gd name="adj2" fmla="val 35000"/>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GB" sz="1600" kern="1200" dirty="0" smtClean="0"/>
            <a:t>input from experts</a:t>
          </a:r>
          <a:endParaRPr lang="el-GR" sz="1600" kern="1200" dirty="0"/>
        </a:p>
      </dsp:txBody>
      <dsp:txXfrm rot="10800000">
        <a:off x="2935388" y="3501548"/>
        <a:ext cx="997893" cy="1646523"/>
      </dsp:txXfrm>
    </dsp:sp>
    <dsp:sp modelId="{079A4368-8D52-4E16-B17C-4F9A7A69019B}">
      <dsp:nvSpPr>
        <dsp:cNvPr id="0" name=""/>
        <dsp:cNvSpPr/>
      </dsp:nvSpPr>
      <dsp:spPr>
        <a:xfrm rot="17280000">
          <a:off x="1899411" y="1216915"/>
          <a:ext cx="1995785" cy="1995785"/>
        </a:xfrm>
        <a:prstGeom prst="downArrow">
          <a:avLst>
            <a:gd name="adj1" fmla="val 50000"/>
            <a:gd name="adj2" fmla="val 35000"/>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GB" sz="1400" kern="1200" dirty="0" smtClean="0"/>
            <a:t>i</a:t>
          </a:r>
          <a:r>
            <a:rPr lang="en-GB" sz="1600" kern="1200" dirty="0" smtClean="0"/>
            <a:t>nput from associate partners</a:t>
          </a:r>
          <a:endParaRPr lang="el-GR" sz="1600" kern="1200" dirty="0"/>
        </a:p>
      </dsp:txBody>
      <dsp:txXfrm rot="5400000">
        <a:off x="1907958" y="1661897"/>
        <a:ext cx="1646523" cy="99789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0AD10B-879E-4B5C-8E6F-01759AC0C8FE}">
      <dsp:nvSpPr>
        <dsp:cNvPr id="0" name=""/>
        <dsp:cNvSpPr/>
      </dsp:nvSpPr>
      <dsp:spPr>
        <a:xfrm>
          <a:off x="0" y="4124775"/>
          <a:ext cx="8183562" cy="676703"/>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65500" dist="381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GB" sz="1900" b="1" kern="1200" dirty="0" smtClean="0"/>
            <a:t>WP9 - Reading Programme</a:t>
          </a:r>
          <a:r>
            <a:rPr lang="en-GB" sz="1900" kern="1200" dirty="0" smtClean="0"/>
            <a:t> </a:t>
          </a:r>
          <a:r>
            <a:rPr lang="en-GB" sz="1900" b="1" kern="1200" dirty="0" smtClean="0"/>
            <a:t>Piloting and Implementation</a:t>
          </a:r>
          <a:endParaRPr lang="el-GR" sz="1900" kern="1200" dirty="0"/>
        </a:p>
      </dsp:txBody>
      <dsp:txXfrm>
        <a:off x="0" y="4124775"/>
        <a:ext cx="8183562" cy="676703"/>
      </dsp:txXfrm>
    </dsp:sp>
    <dsp:sp modelId="{2EBB78B6-3DD5-43CF-B03F-C7F16FDC601A}">
      <dsp:nvSpPr>
        <dsp:cNvPr id="0" name=""/>
        <dsp:cNvSpPr/>
      </dsp:nvSpPr>
      <dsp:spPr>
        <a:xfrm rot="10800000">
          <a:off x="0" y="3094155"/>
          <a:ext cx="8183562" cy="1040770"/>
        </a:xfrm>
        <a:prstGeom prst="upArrowCallou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65500" dist="381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GB" sz="1900" b="1" kern="1200" dirty="0" smtClean="0"/>
            <a:t>WP8 - Translation and Localization</a:t>
          </a:r>
          <a:endParaRPr lang="el-GR" sz="1900" kern="1200" dirty="0"/>
        </a:p>
      </dsp:txBody>
      <dsp:txXfrm rot="10800000">
        <a:off x="0" y="3094155"/>
        <a:ext cx="8183562" cy="676261"/>
      </dsp:txXfrm>
    </dsp:sp>
    <dsp:sp modelId="{075F8DA3-A619-4120-AD58-959135E2702C}">
      <dsp:nvSpPr>
        <dsp:cNvPr id="0" name=""/>
        <dsp:cNvSpPr/>
      </dsp:nvSpPr>
      <dsp:spPr>
        <a:xfrm rot="10800000">
          <a:off x="0" y="2063535"/>
          <a:ext cx="8183562" cy="1040770"/>
        </a:xfrm>
        <a:prstGeom prst="upArrowCallou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65500" dist="381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GB" sz="1900" b="1" kern="1200" dirty="0" smtClean="0"/>
            <a:t>WP7 - School Staff Training Modules</a:t>
          </a:r>
          <a:endParaRPr lang="el-GR" sz="1900" kern="1200" dirty="0"/>
        </a:p>
      </dsp:txBody>
      <dsp:txXfrm rot="10800000">
        <a:off x="0" y="2063535"/>
        <a:ext cx="8183562" cy="676261"/>
      </dsp:txXfrm>
    </dsp:sp>
    <dsp:sp modelId="{9A32CDFF-09F2-4F33-8115-481325BC97A7}">
      <dsp:nvSpPr>
        <dsp:cNvPr id="0" name=""/>
        <dsp:cNvSpPr/>
      </dsp:nvSpPr>
      <dsp:spPr>
        <a:xfrm rot="10800000">
          <a:off x="0" y="1032916"/>
          <a:ext cx="8183562" cy="1040770"/>
        </a:xfrm>
        <a:prstGeom prst="upArrowCallou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65500" dist="381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GB" sz="1900" b="1" kern="1200" dirty="0" smtClean="0"/>
            <a:t>WP6 - Reading Promotion Actions, Sources &amp; Resources</a:t>
          </a:r>
          <a:endParaRPr lang="el-GR" sz="1900" kern="1200" dirty="0"/>
        </a:p>
      </dsp:txBody>
      <dsp:txXfrm rot="10800000">
        <a:off x="0" y="1032916"/>
        <a:ext cx="8183562" cy="676261"/>
      </dsp:txXfrm>
    </dsp:sp>
    <dsp:sp modelId="{88CBDF5E-DF1F-43FD-8FB0-D0E5D4F02D74}">
      <dsp:nvSpPr>
        <dsp:cNvPr id="0" name=""/>
        <dsp:cNvSpPr/>
      </dsp:nvSpPr>
      <dsp:spPr>
        <a:xfrm rot="10800000">
          <a:off x="0" y="2296"/>
          <a:ext cx="8183562" cy="1040770"/>
        </a:xfrm>
        <a:prstGeom prst="upArrowCallou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65500" dist="38100" dir="5400000" rotWithShape="0">
            <a:srgbClr val="000000">
              <a:alpha val="4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GB" sz="1900" b="1" kern="1200" dirty="0" smtClean="0"/>
            <a:t>WP5 - State of the Art</a:t>
          </a:r>
          <a:endParaRPr lang="el-GR" sz="1900" kern="1200" dirty="0"/>
        </a:p>
      </dsp:txBody>
      <dsp:txXfrm rot="10800000">
        <a:off x="0" y="2296"/>
        <a:ext cx="8183562" cy="67626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7E09C5-1AD6-4E07-B829-01B7DF278E20}">
      <dsp:nvSpPr>
        <dsp:cNvPr id="0" name=""/>
        <dsp:cNvSpPr/>
      </dsp:nvSpPr>
      <dsp:spPr>
        <a:xfrm>
          <a:off x="685799" y="0"/>
          <a:ext cx="7772400" cy="4187825"/>
        </a:xfrm>
        <a:prstGeom prst="rightArrow">
          <a:avLst/>
        </a:prstGeom>
        <a:gradFill rotWithShape="0">
          <a:gsLst>
            <a:gs pos="0">
              <a:schemeClr val="accent1">
                <a:tint val="40000"/>
                <a:hueOff val="0"/>
                <a:satOff val="0"/>
                <a:lumOff val="0"/>
                <a:alphaOff val="0"/>
                <a:shade val="45000"/>
                <a:satMod val="155000"/>
              </a:schemeClr>
            </a:gs>
            <a:gs pos="60000">
              <a:schemeClr val="accent1">
                <a:tint val="40000"/>
                <a:hueOff val="0"/>
                <a:satOff val="0"/>
                <a:lumOff val="0"/>
                <a:alphaOff val="0"/>
                <a:shade val="95000"/>
                <a:satMod val="150000"/>
              </a:schemeClr>
            </a:gs>
            <a:gs pos="100000">
              <a:schemeClr val="accent1">
                <a:tint val="40000"/>
                <a:hueOff val="0"/>
                <a:satOff val="0"/>
                <a:lumOff val="0"/>
                <a:alphaOff val="0"/>
                <a:tint val="87000"/>
                <a:satMod val="250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2AF11359-BEEE-470B-85A4-F899E7827B50}">
      <dsp:nvSpPr>
        <dsp:cNvPr id="0" name=""/>
        <dsp:cNvSpPr/>
      </dsp:nvSpPr>
      <dsp:spPr>
        <a:xfrm>
          <a:off x="1654001" y="1256347"/>
          <a:ext cx="2743200" cy="1675130"/>
        </a:xfrm>
        <a:prstGeom prst="roundRect">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b="0" kern="1200" dirty="0" smtClean="0"/>
            <a:t>1st year</a:t>
          </a:r>
        </a:p>
        <a:p>
          <a:pPr lvl="0" algn="ctr" defTabSz="844550">
            <a:lnSpc>
              <a:spcPct val="90000"/>
            </a:lnSpc>
            <a:spcBef>
              <a:spcPct val="0"/>
            </a:spcBef>
            <a:spcAft>
              <a:spcPct val="35000"/>
            </a:spcAft>
          </a:pPr>
          <a:r>
            <a:rPr lang="en-US" sz="1900" b="1" kern="1200" dirty="0" smtClean="0"/>
            <a:t>Design </a:t>
          </a:r>
        </a:p>
        <a:p>
          <a:pPr lvl="0" algn="ctr" defTabSz="844550">
            <a:lnSpc>
              <a:spcPct val="90000"/>
            </a:lnSpc>
            <a:spcBef>
              <a:spcPct val="0"/>
            </a:spcBef>
            <a:spcAft>
              <a:spcPct val="35000"/>
            </a:spcAft>
          </a:pPr>
          <a:r>
            <a:rPr lang="en-US" sz="1900" b="1" kern="1200" dirty="0" smtClean="0"/>
            <a:t>&amp; </a:t>
          </a:r>
        </a:p>
        <a:p>
          <a:pPr lvl="0" algn="ctr" defTabSz="844550">
            <a:lnSpc>
              <a:spcPct val="90000"/>
            </a:lnSpc>
            <a:spcBef>
              <a:spcPct val="0"/>
            </a:spcBef>
            <a:spcAft>
              <a:spcPct val="35000"/>
            </a:spcAft>
          </a:pPr>
          <a:r>
            <a:rPr lang="en-US" sz="1900" b="1" kern="1200" dirty="0" smtClean="0"/>
            <a:t>Production</a:t>
          </a:r>
          <a:endParaRPr lang="el-GR" sz="1900" b="1" kern="1200" dirty="0"/>
        </a:p>
      </dsp:txBody>
      <dsp:txXfrm>
        <a:off x="1735774" y="1338120"/>
        <a:ext cx="2579654" cy="1511584"/>
      </dsp:txXfrm>
    </dsp:sp>
    <dsp:sp modelId="{2F760710-27C5-479C-8011-35CF75447D42}">
      <dsp:nvSpPr>
        <dsp:cNvPr id="0" name=""/>
        <dsp:cNvSpPr/>
      </dsp:nvSpPr>
      <dsp:spPr>
        <a:xfrm>
          <a:off x="4746798" y="1256347"/>
          <a:ext cx="2743200" cy="1675130"/>
        </a:xfrm>
        <a:prstGeom prst="roundRect">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2</a:t>
          </a:r>
          <a:r>
            <a:rPr lang="en-US" sz="1900" kern="1200" baseline="30000" dirty="0" smtClean="0"/>
            <a:t>nd</a:t>
          </a:r>
          <a:r>
            <a:rPr lang="en-US" sz="1900" kern="1200" dirty="0" smtClean="0"/>
            <a:t> year</a:t>
          </a:r>
        </a:p>
        <a:p>
          <a:pPr lvl="0" algn="ctr" defTabSz="844550">
            <a:lnSpc>
              <a:spcPct val="90000"/>
            </a:lnSpc>
            <a:spcBef>
              <a:spcPct val="0"/>
            </a:spcBef>
            <a:spcAft>
              <a:spcPct val="35000"/>
            </a:spcAft>
          </a:pPr>
          <a:r>
            <a:rPr lang="en-US" sz="1900" b="1" kern="1200" dirty="0" smtClean="0"/>
            <a:t>Piloting </a:t>
          </a:r>
        </a:p>
        <a:p>
          <a:pPr lvl="0" algn="ctr" defTabSz="844550">
            <a:lnSpc>
              <a:spcPct val="90000"/>
            </a:lnSpc>
            <a:spcBef>
              <a:spcPct val="0"/>
            </a:spcBef>
            <a:spcAft>
              <a:spcPct val="35000"/>
            </a:spcAft>
          </a:pPr>
          <a:r>
            <a:rPr lang="en-US" sz="1900" b="1" kern="1200" dirty="0" smtClean="0"/>
            <a:t>&amp; </a:t>
          </a:r>
        </a:p>
        <a:p>
          <a:pPr lvl="0" algn="ctr" defTabSz="844550">
            <a:lnSpc>
              <a:spcPct val="90000"/>
            </a:lnSpc>
            <a:spcBef>
              <a:spcPct val="0"/>
            </a:spcBef>
            <a:spcAft>
              <a:spcPct val="35000"/>
            </a:spcAft>
          </a:pPr>
          <a:r>
            <a:rPr lang="en-US" sz="1900" b="1" kern="1200" dirty="0" smtClean="0"/>
            <a:t>Implementation</a:t>
          </a:r>
          <a:endParaRPr lang="el-GR" sz="1900" b="1" kern="1200" dirty="0"/>
        </a:p>
      </dsp:txBody>
      <dsp:txXfrm>
        <a:off x="4828571" y="1338120"/>
        <a:ext cx="2579654" cy="15115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10E3C2-51E7-49E7-A458-958C75259E0A}">
      <dsp:nvSpPr>
        <dsp:cNvPr id="0" name=""/>
        <dsp:cNvSpPr/>
      </dsp:nvSpPr>
      <dsp:spPr>
        <a:xfrm>
          <a:off x="2413398" y="258469"/>
          <a:ext cx="1314694" cy="1314694"/>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kern="1200" dirty="0" smtClean="0"/>
            <a:t>High Literacy Skills</a:t>
          </a:r>
          <a:endParaRPr lang="el-GR" sz="2200" kern="1200" dirty="0"/>
        </a:p>
      </dsp:txBody>
      <dsp:txXfrm>
        <a:off x="2413398" y="258469"/>
        <a:ext cx="1314694" cy="1314694"/>
      </dsp:txXfrm>
    </dsp:sp>
    <dsp:sp modelId="{45AA87A8-8D4E-48F1-863F-C3C25BF228F2}">
      <dsp:nvSpPr>
        <dsp:cNvPr id="0" name=""/>
        <dsp:cNvSpPr/>
      </dsp:nvSpPr>
      <dsp:spPr>
        <a:xfrm>
          <a:off x="411165" y="-127"/>
          <a:ext cx="3108318" cy="3108318"/>
        </a:xfrm>
        <a:prstGeom prst="circularArrow">
          <a:avLst>
            <a:gd name="adj1" fmla="val 8248"/>
            <a:gd name="adj2" fmla="val 576054"/>
            <a:gd name="adj3" fmla="val 2964142"/>
            <a:gd name="adj4" fmla="val 51530"/>
            <a:gd name="adj5" fmla="val 9622"/>
          </a:avLst>
        </a:prstGeom>
        <a:solidFill>
          <a:schemeClr val="accent1">
            <a:hueOff val="0"/>
            <a:satOff val="0"/>
            <a:lumOff val="0"/>
            <a:alphaOff val="0"/>
          </a:schemeClr>
        </a:solidFill>
        <a:ln>
          <a:noFill/>
        </a:ln>
        <a:effectLst>
          <a:outerShdw blurRad="65500" dist="38100" dir="5400000" rotWithShape="0">
            <a:srgbClr val="000000">
              <a:alpha val="4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2FCF8729-8371-4889-9861-B46522547908}">
      <dsp:nvSpPr>
        <dsp:cNvPr id="0" name=""/>
        <dsp:cNvSpPr/>
      </dsp:nvSpPr>
      <dsp:spPr>
        <a:xfrm>
          <a:off x="1307977" y="2173114"/>
          <a:ext cx="1314694" cy="1314694"/>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kern="1200" dirty="0" smtClean="0"/>
            <a:t>Positive  Stances towards Reading</a:t>
          </a:r>
          <a:endParaRPr lang="el-GR" sz="2200" kern="1200" dirty="0"/>
        </a:p>
      </dsp:txBody>
      <dsp:txXfrm>
        <a:off x="1307977" y="2173114"/>
        <a:ext cx="1314694" cy="1314694"/>
      </dsp:txXfrm>
    </dsp:sp>
    <dsp:sp modelId="{F89CF145-CD8E-4EA9-98B8-C2D2961A0C84}">
      <dsp:nvSpPr>
        <dsp:cNvPr id="0" name=""/>
        <dsp:cNvSpPr/>
      </dsp:nvSpPr>
      <dsp:spPr>
        <a:xfrm>
          <a:off x="411165" y="-127"/>
          <a:ext cx="3108318" cy="3108318"/>
        </a:xfrm>
        <a:prstGeom prst="circularArrow">
          <a:avLst>
            <a:gd name="adj1" fmla="val 8248"/>
            <a:gd name="adj2" fmla="val 576054"/>
            <a:gd name="adj3" fmla="val 10172415"/>
            <a:gd name="adj4" fmla="val 7259803"/>
            <a:gd name="adj5" fmla="val 9622"/>
          </a:avLst>
        </a:prstGeom>
        <a:solidFill>
          <a:schemeClr val="accent1">
            <a:hueOff val="0"/>
            <a:satOff val="0"/>
            <a:lumOff val="0"/>
            <a:alphaOff val="0"/>
          </a:schemeClr>
        </a:solidFill>
        <a:ln>
          <a:noFill/>
        </a:ln>
        <a:effectLst>
          <a:outerShdw blurRad="65500" dist="38100" dir="5400000" rotWithShape="0">
            <a:srgbClr val="000000">
              <a:alpha val="4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23538583-8A8B-4C6C-BB44-DF0D8C0BDC0D}">
      <dsp:nvSpPr>
        <dsp:cNvPr id="0" name=""/>
        <dsp:cNvSpPr/>
      </dsp:nvSpPr>
      <dsp:spPr>
        <a:xfrm>
          <a:off x="202556" y="258469"/>
          <a:ext cx="1314694" cy="1314694"/>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kern="1200" dirty="0" smtClean="0"/>
            <a:t>Strong Reading Habits</a:t>
          </a:r>
          <a:endParaRPr lang="el-GR" sz="2200" kern="1200" dirty="0"/>
        </a:p>
      </dsp:txBody>
      <dsp:txXfrm>
        <a:off x="202556" y="258469"/>
        <a:ext cx="1314694" cy="1314694"/>
      </dsp:txXfrm>
    </dsp:sp>
    <dsp:sp modelId="{CB49DA2E-EB5B-4282-AEA6-B0D5FFF6B48C}">
      <dsp:nvSpPr>
        <dsp:cNvPr id="0" name=""/>
        <dsp:cNvSpPr/>
      </dsp:nvSpPr>
      <dsp:spPr>
        <a:xfrm>
          <a:off x="411165" y="-127"/>
          <a:ext cx="3108318" cy="3108318"/>
        </a:xfrm>
        <a:prstGeom prst="circularArrow">
          <a:avLst>
            <a:gd name="adj1" fmla="val 8248"/>
            <a:gd name="adj2" fmla="val 576054"/>
            <a:gd name="adj3" fmla="val 16856989"/>
            <a:gd name="adj4" fmla="val 14966957"/>
            <a:gd name="adj5" fmla="val 9622"/>
          </a:avLst>
        </a:prstGeom>
        <a:solidFill>
          <a:schemeClr val="accent1">
            <a:hueOff val="0"/>
            <a:satOff val="0"/>
            <a:lumOff val="0"/>
            <a:alphaOff val="0"/>
          </a:schemeClr>
        </a:solidFill>
        <a:ln>
          <a:noFill/>
        </a:ln>
        <a:effectLst>
          <a:outerShdw blurRad="65500" dist="38100" dir="5400000" rotWithShape="0">
            <a:srgbClr val="000000">
              <a:alpha val="4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EC641A-2EA9-4883-BFC5-B106C0C13124}">
      <dsp:nvSpPr>
        <dsp:cNvPr id="0" name=""/>
        <dsp:cNvSpPr/>
      </dsp:nvSpPr>
      <dsp:spPr>
        <a:xfrm>
          <a:off x="575352" y="235529"/>
          <a:ext cx="2931033" cy="2931033"/>
        </a:xfrm>
        <a:prstGeom prst="pie">
          <a:avLst>
            <a:gd name="adj1" fmla="val 16200000"/>
            <a:gd name="adj2" fmla="val 1800000"/>
          </a:avLst>
        </a:prstGeom>
        <a:gradFill rotWithShape="0">
          <a:gsLst>
            <a:gs pos="0">
              <a:schemeClr val="accent1">
                <a:shade val="80000"/>
                <a:hueOff val="0"/>
                <a:satOff val="0"/>
                <a:lumOff val="0"/>
                <a:alphaOff val="0"/>
                <a:shade val="45000"/>
                <a:satMod val="155000"/>
              </a:schemeClr>
            </a:gs>
            <a:gs pos="60000">
              <a:schemeClr val="accent1">
                <a:shade val="80000"/>
                <a:hueOff val="0"/>
                <a:satOff val="0"/>
                <a:lumOff val="0"/>
                <a:alphaOff val="0"/>
                <a:shade val="95000"/>
                <a:satMod val="150000"/>
              </a:schemeClr>
            </a:gs>
            <a:gs pos="100000">
              <a:schemeClr val="accent1">
                <a:shade val="80000"/>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EU</a:t>
          </a:r>
        </a:p>
        <a:p>
          <a:pPr lvl="0" algn="ctr" defTabSz="622300">
            <a:lnSpc>
              <a:spcPct val="90000"/>
            </a:lnSpc>
            <a:spcBef>
              <a:spcPct val="0"/>
            </a:spcBef>
            <a:spcAft>
              <a:spcPct val="35000"/>
            </a:spcAft>
          </a:pPr>
          <a:r>
            <a:rPr lang="en-US" sz="1400" kern="1200" dirty="0" smtClean="0"/>
            <a:t> States</a:t>
          </a:r>
        </a:p>
        <a:p>
          <a:pPr lvl="0" algn="ctr" defTabSz="622300">
            <a:lnSpc>
              <a:spcPct val="90000"/>
            </a:lnSpc>
            <a:spcBef>
              <a:spcPct val="0"/>
            </a:spcBef>
            <a:spcAft>
              <a:spcPct val="35000"/>
            </a:spcAft>
          </a:pPr>
          <a:r>
            <a:rPr lang="en-US" sz="1400" kern="1200" dirty="0" smtClean="0"/>
            <a:t>Faring Well</a:t>
          </a:r>
          <a:endParaRPr lang="el-GR" sz="1400" kern="1200" dirty="0"/>
        </a:p>
      </dsp:txBody>
      <dsp:txXfrm>
        <a:off x="2168927" y="776374"/>
        <a:ext cx="994457" cy="977011"/>
      </dsp:txXfrm>
    </dsp:sp>
    <dsp:sp modelId="{53709B86-EA50-47AF-BC4D-DCDC0C5798A4}">
      <dsp:nvSpPr>
        <dsp:cNvPr id="0" name=""/>
        <dsp:cNvSpPr/>
      </dsp:nvSpPr>
      <dsp:spPr>
        <a:xfrm>
          <a:off x="424264" y="322762"/>
          <a:ext cx="2931033" cy="2931033"/>
        </a:xfrm>
        <a:prstGeom prst="pie">
          <a:avLst>
            <a:gd name="adj1" fmla="val 1800000"/>
            <a:gd name="adj2" fmla="val 9000000"/>
          </a:avLst>
        </a:prstGeom>
        <a:gradFill rotWithShape="0">
          <a:gsLst>
            <a:gs pos="0">
              <a:schemeClr val="accent1">
                <a:shade val="80000"/>
                <a:hueOff val="354778"/>
                <a:satOff val="-19922"/>
                <a:lumOff val="17181"/>
                <a:alphaOff val="0"/>
                <a:shade val="45000"/>
                <a:satMod val="155000"/>
              </a:schemeClr>
            </a:gs>
            <a:gs pos="60000">
              <a:schemeClr val="accent1">
                <a:shade val="80000"/>
                <a:hueOff val="354778"/>
                <a:satOff val="-19922"/>
                <a:lumOff val="17181"/>
                <a:alphaOff val="0"/>
                <a:shade val="95000"/>
                <a:satMod val="150000"/>
              </a:schemeClr>
            </a:gs>
            <a:gs pos="100000">
              <a:schemeClr val="accent1">
                <a:shade val="80000"/>
                <a:hueOff val="354778"/>
                <a:satOff val="-19922"/>
                <a:lumOff val="17181"/>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endParaRPr lang="el-GR" sz="1400" kern="1200" dirty="0"/>
        </a:p>
      </dsp:txBody>
      <dsp:txXfrm>
        <a:off x="1226809" y="2172104"/>
        <a:ext cx="1325943" cy="907224"/>
      </dsp:txXfrm>
    </dsp:sp>
    <dsp:sp modelId="{E4568293-08FB-447E-BAF5-00A16042AD02}">
      <dsp:nvSpPr>
        <dsp:cNvPr id="0" name=""/>
        <dsp:cNvSpPr/>
      </dsp:nvSpPr>
      <dsp:spPr>
        <a:xfrm>
          <a:off x="424264" y="322762"/>
          <a:ext cx="2931033" cy="2931033"/>
        </a:xfrm>
        <a:prstGeom prst="pie">
          <a:avLst>
            <a:gd name="adj1" fmla="val 9000000"/>
            <a:gd name="adj2" fmla="val 16200000"/>
          </a:avLst>
        </a:prstGeom>
        <a:gradFill rotWithShape="0">
          <a:gsLst>
            <a:gs pos="0">
              <a:schemeClr val="accent1">
                <a:shade val="80000"/>
                <a:hueOff val="709556"/>
                <a:satOff val="-39844"/>
                <a:lumOff val="34361"/>
                <a:alphaOff val="0"/>
                <a:shade val="45000"/>
                <a:satMod val="155000"/>
              </a:schemeClr>
            </a:gs>
            <a:gs pos="60000">
              <a:schemeClr val="accent1">
                <a:shade val="80000"/>
                <a:hueOff val="709556"/>
                <a:satOff val="-39844"/>
                <a:lumOff val="34361"/>
                <a:alphaOff val="0"/>
                <a:shade val="95000"/>
                <a:satMod val="150000"/>
              </a:schemeClr>
            </a:gs>
            <a:gs pos="100000">
              <a:schemeClr val="accent1">
                <a:shade val="80000"/>
                <a:hueOff val="709556"/>
                <a:satOff val="-39844"/>
                <a:lumOff val="34361"/>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endParaRPr lang="el-GR" sz="1400" kern="1200" dirty="0"/>
        </a:p>
      </dsp:txBody>
      <dsp:txXfrm>
        <a:off x="738303" y="898501"/>
        <a:ext cx="994457" cy="97701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334952-549D-4BE6-BCC2-29F0F054AD58}">
      <dsp:nvSpPr>
        <dsp:cNvPr id="0" name=""/>
        <dsp:cNvSpPr/>
      </dsp:nvSpPr>
      <dsp:spPr>
        <a:xfrm rot="16200000">
          <a:off x="-731035" y="735131"/>
          <a:ext cx="5410200" cy="3939937"/>
        </a:xfrm>
        <a:prstGeom prst="flowChartManualOperation">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6850" tIns="0" rIns="195192" bIns="0" numCol="1" spcCol="1270" anchor="t" anchorCtr="0">
          <a:noAutofit/>
        </a:bodyPr>
        <a:lstStyle/>
        <a:p>
          <a:pPr lvl="0" algn="l" defTabSz="1377950">
            <a:lnSpc>
              <a:spcPct val="90000"/>
            </a:lnSpc>
            <a:spcBef>
              <a:spcPct val="0"/>
            </a:spcBef>
            <a:spcAft>
              <a:spcPct val="35000"/>
            </a:spcAft>
          </a:pPr>
          <a:r>
            <a:rPr lang="en-US" sz="3100" kern="1200" dirty="0" smtClean="0"/>
            <a:t>Majority of EU States</a:t>
          </a:r>
          <a:endParaRPr lang="el-GR" sz="3100" kern="1200" dirty="0"/>
        </a:p>
        <a:p>
          <a:pPr marL="228600" lvl="1" indent="-228600" algn="l" defTabSz="1066800">
            <a:lnSpc>
              <a:spcPct val="90000"/>
            </a:lnSpc>
            <a:spcBef>
              <a:spcPct val="0"/>
            </a:spcBef>
            <a:spcAft>
              <a:spcPct val="15000"/>
            </a:spcAft>
            <a:buChar char="••"/>
          </a:pPr>
          <a:r>
            <a:rPr lang="en-GB" sz="2400" kern="1200" dirty="0" smtClean="0"/>
            <a:t>No nation-wide reading promotion programmes</a:t>
          </a:r>
          <a:endParaRPr lang="el-GR" sz="2400" kern="1200" dirty="0"/>
        </a:p>
        <a:p>
          <a:pPr marL="228600" lvl="1" indent="-228600" algn="l" defTabSz="1066800">
            <a:lnSpc>
              <a:spcPct val="90000"/>
            </a:lnSpc>
            <a:spcBef>
              <a:spcPct val="0"/>
            </a:spcBef>
            <a:spcAft>
              <a:spcPct val="15000"/>
            </a:spcAft>
            <a:buChar char="••"/>
          </a:pPr>
          <a:r>
            <a:rPr lang="en-US" sz="2400" kern="1200" dirty="0" smtClean="0"/>
            <a:t>No comprehensive and coordinated efforts </a:t>
          </a:r>
          <a:endParaRPr lang="el-GR" sz="2400" kern="1200" dirty="0"/>
        </a:p>
      </dsp:txBody>
      <dsp:txXfrm rot="5400000">
        <a:off x="4097" y="1082039"/>
        <a:ext cx="3939937" cy="3246120"/>
      </dsp:txXfrm>
    </dsp:sp>
    <dsp:sp modelId="{41C2022C-327D-4F7E-8571-882FCE4D324E}">
      <dsp:nvSpPr>
        <dsp:cNvPr id="0" name=""/>
        <dsp:cNvSpPr/>
      </dsp:nvSpPr>
      <dsp:spPr>
        <a:xfrm rot="16200000">
          <a:off x="3504397" y="735131"/>
          <a:ext cx="5410200" cy="3939937"/>
        </a:xfrm>
        <a:prstGeom prst="flowChartManualOperation">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6850" tIns="0" rIns="195192" bIns="0" numCol="1" spcCol="1270" anchor="t" anchorCtr="0">
          <a:noAutofit/>
        </a:bodyPr>
        <a:lstStyle/>
        <a:p>
          <a:pPr lvl="0" algn="l" defTabSz="1377950">
            <a:lnSpc>
              <a:spcPct val="90000"/>
            </a:lnSpc>
            <a:spcBef>
              <a:spcPct val="0"/>
            </a:spcBef>
            <a:spcAft>
              <a:spcPct val="35000"/>
            </a:spcAft>
          </a:pPr>
          <a:r>
            <a:rPr lang="en-US" sz="3100" kern="1200" smtClean="0"/>
            <a:t>Majority of EU Schools</a:t>
          </a:r>
          <a:endParaRPr lang="el-GR" sz="3100" kern="1200" dirty="0"/>
        </a:p>
        <a:p>
          <a:pPr marL="228600" lvl="1" indent="-228600" algn="l" defTabSz="1066800">
            <a:lnSpc>
              <a:spcPct val="90000"/>
            </a:lnSpc>
            <a:spcBef>
              <a:spcPct val="0"/>
            </a:spcBef>
            <a:spcAft>
              <a:spcPct val="15000"/>
            </a:spcAft>
            <a:buChar char="••"/>
          </a:pPr>
          <a:r>
            <a:rPr lang="en-GB" sz="2400" kern="1200" smtClean="0"/>
            <a:t>Little or no time to reading for pleasure</a:t>
          </a:r>
          <a:endParaRPr lang="el-GR" sz="2400" kern="1200" dirty="0"/>
        </a:p>
        <a:p>
          <a:pPr marL="228600" lvl="1" indent="-228600" algn="l" defTabSz="1066800">
            <a:lnSpc>
              <a:spcPct val="90000"/>
            </a:lnSpc>
            <a:spcBef>
              <a:spcPct val="0"/>
            </a:spcBef>
            <a:spcAft>
              <a:spcPct val="15000"/>
            </a:spcAft>
            <a:buChar char="••"/>
          </a:pPr>
          <a:r>
            <a:rPr lang="en-GB" sz="2400" kern="1200" smtClean="0"/>
            <a:t>No organised reading promotion</a:t>
          </a:r>
          <a:endParaRPr lang="el-GR" sz="2400" kern="1200" dirty="0"/>
        </a:p>
        <a:p>
          <a:pPr marL="228600" lvl="1" indent="-228600" algn="l" defTabSz="1066800">
            <a:lnSpc>
              <a:spcPct val="90000"/>
            </a:lnSpc>
            <a:spcBef>
              <a:spcPct val="0"/>
            </a:spcBef>
            <a:spcAft>
              <a:spcPct val="15000"/>
            </a:spcAft>
            <a:buChar char="••"/>
          </a:pPr>
          <a:r>
            <a:rPr lang="en-GB" sz="2400" kern="1200" smtClean="0"/>
            <a:t>Too much focus on drilling and testing  </a:t>
          </a:r>
          <a:endParaRPr lang="el-GR" sz="2400" kern="1200" dirty="0"/>
        </a:p>
      </dsp:txBody>
      <dsp:txXfrm rot="5400000">
        <a:off x="4239529" y="1082039"/>
        <a:ext cx="3939937" cy="324612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27758D-FCA2-438A-B0F1-43BBD2F87270}">
      <dsp:nvSpPr>
        <dsp:cNvPr id="0" name=""/>
        <dsp:cNvSpPr/>
      </dsp:nvSpPr>
      <dsp:spPr>
        <a:xfrm rot="5400000">
          <a:off x="-255538" y="256975"/>
          <a:ext cx="1703589" cy="1192512"/>
        </a:xfrm>
        <a:prstGeom prst="chevron">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w="9525" cap="flat" cmpd="sng" algn="ctr">
          <a:solidFill>
            <a:schemeClr val="accent1">
              <a:hueOff val="0"/>
              <a:satOff val="0"/>
              <a:lumOff val="0"/>
              <a:alphaOff val="0"/>
            </a:schemeClr>
          </a:solidFill>
          <a:prstDash val="solid"/>
        </a:ln>
        <a:effectLst>
          <a:outerShdw blurRad="65500" dist="38100" dir="5400000" rotWithShape="0">
            <a:srgbClr val="000000">
              <a:alpha val="4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1</a:t>
          </a:r>
          <a:endParaRPr lang="el-GR" sz="2400" kern="1200" dirty="0"/>
        </a:p>
      </dsp:txBody>
      <dsp:txXfrm rot="-5400000">
        <a:off x="1" y="597692"/>
        <a:ext cx="1192512" cy="511077"/>
      </dsp:txXfrm>
    </dsp:sp>
    <dsp:sp modelId="{53AF2D39-57D8-42B1-B02C-58D95109C174}">
      <dsp:nvSpPr>
        <dsp:cNvPr id="0" name=""/>
        <dsp:cNvSpPr/>
      </dsp:nvSpPr>
      <dsp:spPr>
        <a:xfrm rot="5400000">
          <a:off x="4134370" y="-2940421"/>
          <a:ext cx="1107332" cy="6991049"/>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65500" dist="38100" dir="5400000" rotWithShape="0">
            <a:srgbClr val="000000">
              <a:alpha val="4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n-GB" sz="1700" kern="1200" dirty="0" smtClean="0"/>
            <a:t>To improve literacy in Europe by convincing all stakeholders about the need to devote more time and effort to reading promotion and to place reading for pleasure at the centre of their policies, approaches and practices. </a:t>
          </a:r>
          <a:endParaRPr lang="el-GR" sz="1700" kern="1200" dirty="0"/>
        </a:p>
      </dsp:txBody>
      <dsp:txXfrm rot="-5400000">
        <a:off x="1192512" y="55492"/>
        <a:ext cx="6936994" cy="999222"/>
      </dsp:txXfrm>
    </dsp:sp>
    <dsp:sp modelId="{3EEFC34A-B2B9-4A63-BAAA-C088F31769FC}">
      <dsp:nvSpPr>
        <dsp:cNvPr id="0" name=""/>
        <dsp:cNvSpPr/>
      </dsp:nvSpPr>
      <dsp:spPr>
        <a:xfrm rot="5400000">
          <a:off x="-255538" y="1767531"/>
          <a:ext cx="1703589" cy="1192512"/>
        </a:xfrm>
        <a:prstGeom prst="chevron">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w="9525" cap="flat" cmpd="sng" algn="ctr">
          <a:solidFill>
            <a:schemeClr val="accent1">
              <a:hueOff val="0"/>
              <a:satOff val="0"/>
              <a:lumOff val="0"/>
              <a:alphaOff val="0"/>
            </a:schemeClr>
          </a:solidFill>
          <a:prstDash val="solid"/>
        </a:ln>
        <a:effectLst>
          <a:outerShdw blurRad="65500" dist="38100" dir="5400000" rotWithShape="0">
            <a:srgbClr val="000000">
              <a:alpha val="4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2</a:t>
          </a:r>
          <a:endParaRPr lang="el-GR" sz="2400" kern="1200" dirty="0"/>
        </a:p>
      </dsp:txBody>
      <dsp:txXfrm rot="-5400000">
        <a:off x="1" y="2108248"/>
        <a:ext cx="1192512" cy="511077"/>
      </dsp:txXfrm>
    </dsp:sp>
    <dsp:sp modelId="{50F16516-5C84-4F60-AAB2-C183FD4A6C63}">
      <dsp:nvSpPr>
        <dsp:cNvPr id="0" name=""/>
        <dsp:cNvSpPr/>
      </dsp:nvSpPr>
      <dsp:spPr>
        <a:xfrm rot="5400000">
          <a:off x="4134370" y="-1429865"/>
          <a:ext cx="1107332" cy="6991049"/>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65500" dist="38100" dir="5400000" rotWithShape="0">
            <a:srgbClr val="000000">
              <a:alpha val="4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n-GB" sz="1700" kern="1200" dirty="0" smtClean="0"/>
            <a:t>To provide stakeholders with guidance, training, and an array of tools for reading promotion in the primary school. </a:t>
          </a:r>
          <a:endParaRPr lang="el-GR" sz="1700" kern="1200" dirty="0"/>
        </a:p>
      </dsp:txBody>
      <dsp:txXfrm rot="-5400000">
        <a:off x="1192512" y="1566048"/>
        <a:ext cx="6936994" cy="999222"/>
      </dsp:txXfrm>
    </dsp:sp>
    <dsp:sp modelId="{800887FF-232A-4259-8F26-AA6995B5AC90}">
      <dsp:nvSpPr>
        <dsp:cNvPr id="0" name=""/>
        <dsp:cNvSpPr/>
      </dsp:nvSpPr>
      <dsp:spPr>
        <a:xfrm rot="5400000">
          <a:off x="-255538" y="3278087"/>
          <a:ext cx="1703589" cy="1192512"/>
        </a:xfrm>
        <a:prstGeom prst="chevron">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w="9525" cap="flat" cmpd="sng" algn="ctr">
          <a:solidFill>
            <a:schemeClr val="accent1">
              <a:hueOff val="0"/>
              <a:satOff val="0"/>
              <a:lumOff val="0"/>
              <a:alphaOff val="0"/>
            </a:schemeClr>
          </a:solidFill>
          <a:prstDash val="solid"/>
        </a:ln>
        <a:effectLst>
          <a:outerShdw blurRad="65500" dist="38100" dir="5400000" rotWithShape="0">
            <a:srgbClr val="000000">
              <a:alpha val="4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3</a:t>
          </a:r>
          <a:endParaRPr lang="el-GR" sz="2400" kern="1200" dirty="0"/>
        </a:p>
      </dsp:txBody>
      <dsp:txXfrm rot="-5400000">
        <a:off x="1" y="3618804"/>
        <a:ext cx="1192512" cy="511077"/>
      </dsp:txXfrm>
    </dsp:sp>
    <dsp:sp modelId="{2B6D8AAD-6BD9-42A8-956A-6DAA56511869}">
      <dsp:nvSpPr>
        <dsp:cNvPr id="0" name=""/>
        <dsp:cNvSpPr/>
      </dsp:nvSpPr>
      <dsp:spPr>
        <a:xfrm rot="5400000">
          <a:off x="4134370" y="80690"/>
          <a:ext cx="1107332" cy="6991049"/>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65500" dist="38100" dir="5400000" rotWithShape="0">
            <a:srgbClr val="000000">
              <a:alpha val="4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n-GB" sz="1700" kern="1200" dirty="0" smtClean="0"/>
            <a:t>To take the first practical steps towards positive change by implementing reading promotion programmes in all participating countries.</a:t>
          </a:r>
          <a:endParaRPr lang="el-GR" sz="1700" kern="1200" dirty="0"/>
        </a:p>
      </dsp:txBody>
      <dsp:txXfrm rot="-5400000">
        <a:off x="1192512" y="3076604"/>
        <a:ext cx="6936994" cy="99922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3A28C5-C72D-4712-B490-34B225435869}">
      <dsp:nvSpPr>
        <dsp:cNvPr id="0" name=""/>
        <dsp:cNvSpPr/>
      </dsp:nvSpPr>
      <dsp:spPr>
        <a:xfrm rot="16200000">
          <a:off x="1997868" y="-1997868"/>
          <a:ext cx="4187825" cy="8183562"/>
        </a:xfrm>
        <a:prstGeom prst="flowChartManualOperation">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9550" tIns="0" rIns="210344" bIns="0" numCol="1" spcCol="1270" anchor="t" anchorCtr="0">
          <a:noAutofit/>
        </a:bodyPr>
        <a:lstStyle/>
        <a:p>
          <a:pPr lvl="0" algn="l" defTabSz="1466850">
            <a:lnSpc>
              <a:spcPct val="90000"/>
            </a:lnSpc>
            <a:spcBef>
              <a:spcPct val="0"/>
            </a:spcBef>
            <a:spcAft>
              <a:spcPct val="35000"/>
            </a:spcAft>
          </a:pPr>
          <a:endParaRPr lang="el-GR" sz="3300" kern="1200" dirty="0"/>
        </a:p>
        <a:p>
          <a:pPr marL="228600" lvl="1" indent="-228600" algn="l" defTabSz="1155700">
            <a:lnSpc>
              <a:spcPct val="90000"/>
            </a:lnSpc>
            <a:spcBef>
              <a:spcPct val="0"/>
            </a:spcBef>
            <a:spcAft>
              <a:spcPct val="15000"/>
            </a:spcAft>
            <a:buChar char="••"/>
          </a:pPr>
          <a:r>
            <a:rPr lang="en-GB" sz="2600" b="1" kern="1200" dirty="0" smtClean="0"/>
            <a:t>To create and disseminate                       a </a:t>
          </a:r>
          <a:r>
            <a:rPr lang="en-GB" sz="2600" b="1" u="sng" kern="1200" dirty="0" smtClean="0"/>
            <a:t>Lifelong Readers Framework</a:t>
          </a:r>
          <a:r>
            <a:rPr lang="en-GB" sz="2600" b="1" kern="1200" dirty="0" smtClean="0"/>
            <a:t>,       which will strive to encourage, guide, and support reading promotion in European primary schools.</a:t>
          </a:r>
          <a:endParaRPr lang="el-GR" sz="2600" b="1" kern="1200" dirty="0"/>
        </a:p>
      </dsp:txBody>
      <dsp:txXfrm rot="5400000">
        <a:off x="0" y="837565"/>
        <a:ext cx="8183562" cy="251269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A257AF-A776-4B58-8273-4220D8CB5B34}">
      <dsp:nvSpPr>
        <dsp:cNvPr id="0" name=""/>
        <dsp:cNvSpPr/>
      </dsp:nvSpPr>
      <dsp:spPr>
        <a:xfrm>
          <a:off x="1337191" y="0"/>
          <a:ext cx="4187825" cy="4187825"/>
        </a:xfrm>
        <a:prstGeom prst="triangle">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00246980-7849-47B6-B898-154D077F3199}">
      <dsp:nvSpPr>
        <dsp:cNvPr id="0" name=""/>
        <dsp:cNvSpPr/>
      </dsp:nvSpPr>
      <dsp:spPr>
        <a:xfrm>
          <a:off x="2737925" y="419771"/>
          <a:ext cx="4108444" cy="745403"/>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65500" dist="38100" dir="5400000" rotWithShape="0">
            <a:srgbClr val="000000">
              <a:alpha val="40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marL="854075" lvl="0" indent="-854075" algn="l" defTabSz="622300">
            <a:lnSpc>
              <a:spcPct val="90000"/>
            </a:lnSpc>
            <a:spcBef>
              <a:spcPct val="0"/>
            </a:spcBef>
            <a:spcAft>
              <a:spcPct val="35000"/>
            </a:spcAft>
          </a:pPr>
          <a:r>
            <a:rPr lang="en-US" sz="1400" kern="1200" dirty="0" smtClean="0"/>
            <a:t>PART A - </a:t>
          </a:r>
          <a:r>
            <a:rPr lang="en-GB" sz="1400" kern="1200" dirty="0" smtClean="0"/>
            <a:t>Descriptions of successful reading  promotion programmes</a:t>
          </a:r>
          <a:endParaRPr lang="el-GR" sz="1400" kern="1200" dirty="0"/>
        </a:p>
      </dsp:txBody>
      <dsp:txXfrm>
        <a:off x="2774313" y="456159"/>
        <a:ext cx="4035668" cy="672627"/>
      </dsp:txXfrm>
    </dsp:sp>
    <dsp:sp modelId="{D88B8B08-4A45-48F7-8233-A0E605469C36}">
      <dsp:nvSpPr>
        <dsp:cNvPr id="0" name=""/>
        <dsp:cNvSpPr/>
      </dsp:nvSpPr>
      <dsp:spPr>
        <a:xfrm>
          <a:off x="2773366" y="1253520"/>
          <a:ext cx="4037561" cy="785166"/>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65500" dist="38100" dir="5400000" rotWithShape="0">
            <a:srgbClr val="000000">
              <a:alpha val="40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marL="854075" lvl="0" indent="-854075" algn="l" defTabSz="622300">
            <a:lnSpc>
              <a:spcPct val="90000"/>
            </a:lnSpc>
            <a:spcBef>
              <a:spcPct val="0"/>
            </a:spcBef>
            <a:spcAft>
              <a:spcPts val="0"/>
            </a:spcAft>
          </a:pPr>
          <a:r>
            <a:rPr lang="en-GB" sz="1400" kern="1200" dirty="0" smtClean="0"/>
            <a:t>PART B - Research report </a:t>
          </a:r>
        </a:p>
        <a:p>
          <a:pPr marL="854075" lvl="0" indent="0" algn="l" defTabSz="622300">
            <a:lnSpc>
              <a:spcPct val="90000"/>
            </a:lnSpc>
            <a:spcBef>
              <a:spcPct val="0"/>
            </a:spcBef>
            <a:spcAft>
              <a:spcPts val="0"/>
            </a:spcAft>
          </a:pPr>
          <a:r>
            <a:rPr lang="en-GB" sz="1400" kern="1200" dirty="0" smtClean="0"/>
            <a:t>&amp; Guiding Principles,         Strategies and Approaches</a:t>
          </a:r>
          <a:endParaRPr lang="el-GR" sz="1400" kern="1200" dirty="0"/>
        </a:p>
      </dsp:txBody>
      <dsp:txXfrm>
        <a:off x="2811695" y="1291849"/>
        <a:ext cx="3960903" cy="708508"/>
      </dsp:txXfrm>
    </dsp:sp>
    <dsp:sp modelId="{A08520D7-2C4F-4E7C-B321-AFD74A3FF3F3}">
      <dsp:nvSpPr>
        <dsp:cNvPr id="0" name=""/>
        <dsp:cNvSpPr/>
      </dsp:nvSpPr>
      <dsp:spPr>
        <a:xfrm>
          <a:off x="2773366" y="2120268"/>
          <a:ext cx="4037561" cy="679703"/>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65500" dist="38100" dir="5400000" rotWithShape="0">
            <a:srgbClr val="000000">
              <a:alpha val="40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marL="793750" lvl="0" indent="-793750" algn="l" defTabSz="622300">
            <a:lnSpc>
              <a:spcPct val="90000"/>
            </a:lnSpc>
            <a:spcBef>
              <a:spcPct val="0"/>
            </a:spcBef>
            <a:spcAft>
              <a:spcPts val="0"/>
            </a:spcAft>
          </a:pPr>
          <a:r>
            <a:rPr lang="en-GB" sz="1400" kern="1200" dirty="0" smtClean="0"/>
            <a:t>PART C - Assortment of </a:t>
          </a:r>
        </a:p>
        <a:p>
          <a:pPr marL="793750" lvl="0" indent="0" algn="l" defTabSz="622300">
            <a:lnSpc>
              <a:spcPct val="90000"/>
            </a:lnSpc>
            <a:spcBef>
              <a:spcPct val="0"/>
            </a:spcBef>
            <a:spcAft>
              <a:spcPts val="0"/>
            </a:spcAft>
          </a:pPr>
          <a:r>
            <a:rPr lang="en-GB" sz="1400" kern="1200" dirty="0" smtClean="0"/>
            <a:t>Reading Promotion Actions</a:t>
          </a:r>
          <a:endParaRPr lang="el-GR" sz="1400" kern="1200" dirty="0"/>
        </a:p>
      </dsp:txBody>
      <dsp:txXfrm>
        <a:off x="2806546" y="2153448"/>
        <a:ext cx="3971201" cy="613343"/>
      </dsp:txXfrm>
    </dsp:sp>
    <dsp:sp modelId="{2F2085A1-62F8-419E-8EC2-4C7626867D74}">
      <dsp:nvSpPr>
        <dsp:cNvPr id="0" name=""/>
        <dsp:cNvSpPr/>
      </dsp:nvSpPr>
      <dsp:spPr>
        <a:xfrm>
          <a:off x="2773366" y="2884934"/>
          <a:ext cx="4037561" cy="798155"/>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65500" dist="38100" dir="5400000" rotWithShape="0">
            <a:srgbClr val="000000">
              <a:alpha val="40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marL="793750" lvl="0" indent="-793750" algn="l" defTabSz="622300">
            <a:lnSpc>
              <a:spcPct val="90000"/>
            </a:lnSpc>
            <a:spcBef>
              <a:spcPct val="0"/>
            </a:spcBef>
            <a:spcAft>
              <a:spcPct val="35000"/>
            </a:spcAft>
          </a:pPr>
          <a:r>
            <a:rPr lang="en-GB" sz="1400" kern="1200" dirty="0" smtClean="0"/>
            <a:t>PART D - Reading Promotion Sources &amp; Resources  </a:t>
          </a:r>
          <a:endParaRPr lang="el-GR" sz="1400" kern="1200" dirty="0"/>
        </a:p>
      </dsp:txBody>
      <dsp:txXfrm>
        <a:off x="2812329" y="2923897"/>
        <a:ext cx="3959635" cy="72022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0F592F-646D-4E96-B587-40C733F01B24}">
      <dsp:nvSpPr>
        <dsp:cNvPr id="0" name=""/>
        <dsp:cNvSpPr/>
      </dsp:nvSpPr>
      <dsp:spPr>
        <a:xfrm rot="16200000">
          <a:off x="-1046226" y="1048357"/>
          <a:ext cx="4187825" cy="2091109"/>
        </a:xfrm>
        <a:prstGeom prst="flowChartManualOperation">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0" tIns="0" rIns="103616" bIns="0" numCol="1" spcCol="1270" anchor="ctr" anchorCtr="0">
          <a:noAutofit/>
        </a:bodyPr>
        <a:lstStyle/>
        <a:p>
          <a:pPr lvl="0" algn="ctr" defTabSz="711200">
            <a:lnSpc>
              <a:spcPct val="90000"/>
            </a:lnSpc>
            <a:spcBef>
              <a:spcPct val="0"/>
            </a:spcBef>
            <a:spcAft>
              <a:spcPct val="35000"/>
            </a:spcAft>
          </a:pPr>
          <a:r>
            <a:rPr lang="en-US" sz="1600" kern="1200" dirty="0" smtClean="0"/>
            <a:t>APPENDIX</a:t>
          </a:r>
        </a:p>
        <a:p>
          <a:pPr lvl="0" algn="ctr" defTabSz="711200">
            <a:lnSpc>
              <a:spcPct val="90000"/>
            </a:lnSpc>
            <a:spcBef>
              <a:spcPct val="0"/>
            </a:spcBef>
            <a:spcAft>
              <a:spcPct val="35000"/>
            </a:spcAft>
          </a:pPr>
          <a:r>
            <a:rPr lang="en-US" sz="1600" kern="1200" dirty="0" smtClean="0"/>
            <a:t> I </a:t>
          </a:r>
        </a:p>
        <a:p>
          <a:pPr lvl="0" algn="ctr" defTabSz="711200">
            <a:lnSpc>
              <a:spcPct val="90000"/>
            </a:lnSpc>
            <a:spcBef>
              <a:spcPct val="0"/>
            </a:spcBef>
            <a:spcAft>
              <a:spcPct val="35000"/>
            </a:spcAft>
          </a:pPr>
          <a:r>
            <a:rPr lang="en-GB" sz="1600" b="1" kern="1200" dirty="0" smtClean="0"/>
            <a:t>School Staff Training Modules</a:t>
          </a:r>
          <a:endParaRPr lang="el-GR" sz="1600" b="1" kern="1200" dirty="0"/>
        </a:p>
      </dsp:txBody>
      <dsp:txXfrm rot="5400000">
        <a:off x="2132" y="837564"/>
        <a:ext cx="2091109" cy="2512695"/>
      </dsp:txXfrm>
    </dsp:sp>
    <dsp:sp modelId="{239EBD1C-A430-432D-8485-6241211CCEFD}">
      <dsp:nvSpPr>
        <dsp:cNvPr id="0" name=""/>
        <dsp:cNvSpPr/>
      </dsp:nvSpPr>
      <dsp:spPr>
        <a:xfrm rot="16200000">
          <a:off x="1201716" y="1048357"/>
          <a:ext cx="4187825" cy="2091109"/>
        </a:xfrm>
        <a:prstGeom prst="flowChartManualOperation">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0" tIns="0" rIns="103616" bIns="0" numCol="1" spcCol="1270" anchor="ctr" anchorCtr="0">
          <a:noAutofit/>
        </a:bodyPr>
        <a:lstStyle/>
        <a:p>
          <a:pPr lvl="0" algn="ctr" defTabSz="711200">
            <a:lnSpc>
              <a:spcPct val="90000"/>
            </a:lnSpc>
            <a:spcBef>
              <a:spcPct val="0"/>
            </a:spcBef>
            <a:spcAft>
              <a:spcPct val="35000"/>
            </a:spcAft>
          </a:pPr>
          <a:r>
            <a:rPr lang="en-US" sz="1600" kern="1200" dirty="0" smtClean="0"/>
            <a:t>APPENDIX </a:t>
          </a:r>
        </a:p>
        <a:p>
          <a:pPr lvl="0" algn="ctr" defTabSz="711200">
            <a:lnSpc>
              <a:spcPct val="90000"/>
            </a:lnSpc>
            <a:spcBef>
              <a:spcPct val="0"/>
            </a:spcBef>
            <a:spcAft>
              <a:spcPct val="35000"/>
            </a:spcAft>
          </a:pPr>
          <a:r>
            <a:rPr lang="en-US" sz="1600" kern="1200" dirty="0" smtClean="0"/>
            <a:t>II </a:t>
          </a:r>
        </a:p>
        <a:p>
          <a:pPr lvl="0" algn="ctr" defTabSz="711200">
            <a:lnSpc>
              <a:spcPct val="90000"/>
            </a:lnSpc>
            <a:spcBef>
              <a:spcPct val="0"/>
            </a:spcBef>
            <a:spcAft>
              <a:spcPct val="35000"/>
            </a:spcAft>
          </a:pPr>
          <a:r>
            <a:rPr lang="en-GB" sz="1600" b="1" kern="1200" dirty="0" smtClean="0"/>
            <a:t>Reading Habits and Attitudes Evaluation Tool</a:t>
          </a:r>
          <a:endParaRPr lang="en-US" sz="1600" b="1" kern="1200" dirty="0" smtClean="0"/>
        </a:p>
        <a:p>
          <a:pPr lvl="0" algn="ctr" defTabSz="711200">
            <a:lnSpc>
              <a:spcPct val="90000"/>
            </a:lnSpc>
            <a:spcBef>
              <a:spcPct val="0"/>
            </a:spcBef>
            <a:spcAft>
              <a:spcPct val="35000"/>
            </a:spcAft>
          </a:pPr>
          <a:endParaRPr lang="el-GR" sz="1600" kern="1200" dirty="0"/>
        </a:p>
      </dsp:txBody>
      <dsp:txXfrm rot="5400000">
        <a:off x="2250074" y="837564"/>
        <a:ext cx="2091109" cy="2512695"/>
      </dsp:txXfrm>
    </dsp:sp>
    <dsp:sp modelId="{455932F7-947A-496E-92F6-F654E8F6AD23}">
      <dsp:nvSpPr>
        <dsp:cNvPr id="0" name=""/>
        <dsp:cNvSpPr/>
      </dsp:nvSpPr>
      <dsp:spPr>
        <a:xfrm rot="16200000">
          <a:off x="3449658" y="1048357"/>
          <a:ext cx="4187825" cy="2091109"/>
        </a:xfrm>
        <a:prstGeom prst="flowChartManualOperation">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0" tIns="0" rIns="103616" bIns="0" numCol="1" spcCol="1270" anchor="ctr" anchorCtr="0">
          <a:noAutofit/>
        </a:bodyPr>
        <a:lstStyle/>
        <a:p>
          <a:pPr lvl="0" algn="ctr" defTabSz="711200">
            <a:lnSpc>
              <a:spcPct val="90000"/>
            </a:lnSpc>
            <a:spcBef>
              <a:spcPct val="0"/>
            </a:spcBef>
            <a:spcAft>
              <a:spcPct val="35000"/>
            </a:spcAft>
          </a:pPr>
          <a:r>
            <a:rPr lang="en-US" sz="1600" kern="1200" dirty="0" smtClean="0"/>
            <a:t>APPENDIX </a:t>
          </a:r>
        </a:p>
        <a:p>
          <a:pPr lvl="0" algn="ctr" defTabSz="711200">
            <a:lnSpc>
              <a:spcPct val="90000"/>
            </a:lnSpc>
            <a:spcBef>
              <a:spcPct val="0"/>
            </a:spcBef>
            <a:spcAft>
              <a:spcPct val="35000"/>
            </a:spcAft>
          </a:pPr>
          <a:r>
            <a:rPr lang="en-US" sz="1600" kern="1200" dirty="0" smtClean="0"/>
            <a:t>III</a:t>
          </a:r>
        </a:p>
        <a:p>
          <a:pPr lvl="0" algn="ctr" defTabSz="711200">
            <a:lnSpc>
              <a:spcPct val="90000"/>
            </a:lnSpc>
            <a:spcBef>
              <a:spcPct val="0"/>
            </a:spcBef>
            <a:spcAft>
              <a:spcPct val="35000"/>
            </a:spcAft>
          </a:pPr>
          <a:r>
            <a:rPr lang="en-GB" sz="1600" b="1" kern="1200" dirty="0" smtClean="0"/>
            <a:t>Reading Promotion Evaluation Tool </a:t>
          </a:r>
          <a:endParaRPr lang="el-GR" sz="1600" b="1" kern="1200" dirty="0"/>
        </a:p>
      </dsp:txBody>
      <dsp:txXfrm rot="5400000">
        <a:off x="4498016" y="837564"/>
        <a:ext cx="2091109" cy="2512695"/>
      </dsp:txXfrm>
    </dsp:sp>
    <dsp:sp modelId="{F1B88196-ECE7-444F-89CB-C58241FCDD92}">
      <dsp:nvSpPr>
        <dsp:cNvPr id="0" name=""/>
        <dsp:cNvSpPr/>
      </dsp:nvSpPr>
      <dsp:spPr>
        <a:xfrm rot="16200000">
          <a:off x="5697601" y="1048357"/>
          <a:ext cx="4187825" cy="2091109"/>
        </a:xfrm>
        <a:prstGeom prst="flowChartManualOperation">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0" tIns="0" rIns="103616" bIns="0" numCol="1" spcCol="1270" anchor="ctr" anchorCtr="0">
          <a:noAutofit/>
        </a:bodyPr>
        <a:lstStyle/>
        <a:p>
          <a:pPr lvl="0" algn="ctr" defTabSz="711200">
            <a:lnSpc>
              <a:spcPct val="90000"/>
            </a:lnSpc>
            <a:spcBef>
              <a:spcPct val="0"/>
            </a:spcBef>
            <a:spcAft>
              <a:spcPct val="35000"/>
            </a:spcAft>
          </a:pPr>
          <a:r>
            <a:rPr lang="en-US" sz="1600" kern="1200" dirty="0" smtClean="0"/>
            <a:t>APPENDIX </a:t>
          </a:r>
        </a:p>
        <a:p>
          <a:pPr lvl="0" algn="ctr" defTabSz="711200">
            <a:lnSpc>
              <a:spcPct val="90000"/>
            </a:lnSpc>
            <a:spcBef>
              <a:spcPct val="0"/>
            </a:spcBef>
            <a:spcAft>
              <a:spcPct val="35000"/>
            </a:spcAft>
          </a:pPr>
          <a:r>
            <a:rPr lang="en-US" sz="1600" kern="1200" dirty="0" smtClean="0"/>
            <a:t>IV</a:t>
          </a:r>
        </a:p>
        <a:p>
          <a:pPr lvl="0" algn="ctr" defTabSz="711200">
            <a:lnSpc>
              <a:spcPct val="90000"/>
            </a:lnSpc>
            <a:spcBef>
              <a:spcPct val="0"/>
            </a:spcBef>
            <a:spcAft>
              <a:spcPct val="35000"/>
            </a:spcAft>
          </a:pPr>
          <a:r>
            <a:rPr lang="en-GB" sz="1600" b="1" kern="1200" dirty="0" smtClean="0"/>
            <a:t>Implementation Reports</a:t>
          </a:r>
          <a:endParaRPr lang="el-GR" sz="1600" b="1" kern="1200" dirty="0"/>
        </a:p>
      </dsp:txBody>
      <dsp:txXfrm rot="5400000">
        <a:off x="6745959" y="837564"/>
        <a:ext cx="2091109" cy="251269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140BAE-F5A9-4CE3-B2BD-8FBCE3F7EE42}">
      <dsp:nvSpPr>
        <dsp:cNvPr id="0" name=""/>
        <dsp:cNvSpPr/>
      </dsp:nvSpPr>
      <dsp:spPr>
        <a:xfrm>
          <a:off x="1757785" y="643470"/>
          <a:ext cx="5378545" cy="5378545"/>
        </a:xfrm>
        <a:prstGeom prst="blockArc">
          <a:avLst>
            <a:gd name="adj1" fmla="val 13114286"/>
            <a:gd name="adj2" fmla="val 16200000"/>
            <a:gd name="adj3" fmla="val 3905"/>
          </a:avLst>
        </a:prstGeom>
        <a:solidFill>
          <a:schemeClr val="accent1">
            <a:tint val="60000"/>
            <a:hueOff val="0"/>
            <a:satOff val="0"/>
            <a:lumOff val="0"/>
            <a:alphaOff val="0"/>
          </a:schemeClr>
        </a:solidFill>
        <a:ln>
          <a:noFill/>
        </a:ln>
        <a:effectLst>
          <a:outerShdw blurRad="65500" dist="38100" dir="5400000" rotWithShape="0">
            <a:srgbClr val="000000">
              <a:alpha val="4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9530657E-DAEE-44D9-BE74-7FCA31B24B50}">
      <dsp:nvSpPr>
        <dsp:cNvPr id="0" name=""/>
        <dsp:cNvSpPr/>
      </dsp:nvSpPr>
      <dsp:spPr>
        <a:xfrm>
          <a:off x="1757785" y="643470"/>
          <a:ext cx="5378545" cy="5378545"/>
        </a:xfrm>
        <a:prstGeom prst="blockArc">
          <a:avLst>
            <a:gd name="adj1" fmla="val 10028571"/>
            <a:gd name="adj2" fmla="val 13114286"/>
            <a:gd name="adj3" fmla="val 3905"/>
          </a:avLst>
        </a:prstGeom>
        <a:solidFill>
          <a:schemeClr val="accent1">
            <a:tint val="60000"/>
            <a:hueOff val="0"/>
            <a:satOff val="0"/>
            <a:lumOff val="0"/>
            <a:alphaOff val="0"/>
          </a:schemeClr>
        </a:solidFill>
        <a:ln>
          <a:noFill/>
        </a:ln>
        <a:effectLst>
          <a:outerShdw blurRad="65500" dist="38100" dir="5400000" rotWithShape="0">
            <a:srgbClr val="000000">
              <a:alpha val="4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DA0D1F39-2CBE-4BF9-8776-890F5EA715D7}">
      <dsp:nvSpPr>
        <dsp:cNvPr id="0" name=""/>
        <dsp:cNvSpPr/>
      </dsp:nvSpPr>
      <dsp:spPr>
        <a:xfrm>
          <a:off x="1757785" y="643470"/>
          <a:ext cx="5378545" cy="5378545"/>
        </a:xfrm>
        <a:prstGeom prst="blockArc">
          <a:avLst>
            <a:gd name="adj1" fmla="val 6942857"/>
            <a:gd name="adj2" fmla="val 10028571"/>
            <a:gd name="adj3" fmla="val 3905"/>
          </a:avLst>
        </a:prstGeom>
        <a:solidFill>
          <a:schemeClr val="accent1">
            <a:tint val="60000"/>
            <a:hueOff val="0"/>
            <a:satOff val="0"/>
            <a:lumOff val="0"/>
            <a:alphaOff val="0"/>
          </a:schemeClr>
        </a:solidFill>
        <a:ln>
          <a:noFill/>
        </a:ln>
        <a:effectLst>
          <a:outerShdw blurRad="65500" dist="38100" dir="5400000" rotWithShape="0">
            <a:srgbClr val="000000">
              <a:alpha val="4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56DF9A72-7B52-44A8-B873-B12A2CA42635}">
      <dsp:nvSpPr>
        <dsp:cNvPr id="0" name=""/>
        <dsp:cNvSpPr/>
      </dsp:nvSpPr>
      <dsp:spPr>
        <a:xfrm>
          <a:off x="1757785" y="643470"/>
          <a:ext cx="5378545" cy="5378545"/>
        </a:xfrm>
        <a:prstGeom prst="blockArc">
          <a:avLst>
            <a:gd name="adj1" fmla="val 3857143"/>
            <a:gd name="adj2" fmla="val 6942857"/>
            <a:gd name="adj3" fmla="val 3905"/>
          </a:avLst>
        </a:prstGeom>
        <a:solidFill>
          <a:schemeClr val="accent1">
            <a:tint val="60000"/>
            <a:hueOff val="0"/>
            <a:satOff val="0"/>
            <a:lumOff val="0"/>
            <a:alphaOff val="0"/>
          </a:schemeClr>
        </a:solidFill>
        <a:ln>
          <a:noFill/>
        </a:ln>
        <a:effectLst>
          <a:outerShdw blurRad="65500" dist="38100" dir="5400000" rotWithShape="0">
            <a:srgbClr val="000000">
              <a:alpha val="4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BF998BDA-A03B-4898-9542-B6D05302F0F5}">
      <dsp:nvSpPr>
        <dsp:cNvPr id="0" name=""/>
        <dsp:cNvSpPr/>
      </dsp:nvSpPr>
      <dsp:spPr>
        <a:xfrm>
          <a:off x="1757785" y="643470"/>
          <a:ext cx="5378545" cy="5378545"/>
        </a:xfrm>
        <a:prstGeom prst="blockArc">
          <a:avLst>
            <a:gd name="adj1" fmla="val 771429"/>
            <a:gd name="adj2" fmla="val 3857143"/>
            <a:gd name="adj3" fmla="val 3905"/>
          </a:avLst>
        </a:prstGeom>
        <a:solidFill>
          <a:schemeClr val="accent1">
            <a:tint val="60000"/>
            <a:hueOff val="0"/>
            <a:satOff val="0"/>
            <a:lumOff val="0"/>
            <a:alphaOff val="0"/>
          </a:schemeClr>
        </a:solidFill>
        <a:ln>
          <a:noFill/>
        </a:ln>
        <a:effectLst>
          <a:outerShdw blurRad="65500" dist="38100" dir="5400000" rotWithShape="0">
            <a:srgbClr val="000000">
              <a:alpha val="4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49ECAB16-8834-48DA-9D82-B82BBDCDBFBC}">
      <dsp:nvSpPr>
        <dsp:cNvPr id="0" name=""/>
        <dsp:cNvSpPr/>
      </dsp:nvSpPr>
      <dsp:spPr>
        <a:xfrm>
          <a:off x="1757785" y="643470"/>
          <a:ext cx="5378545" cy="5378545"/>
        </a:xfrm>
        <a:prstGeom prst="blockArc">
          <a:avLst>
            <a:gd name="adj1" fmla="val 19285714"/>
            <a:gd name="adj2" fmla="val 771429"/>
            <a:gd name="adj3" fmla="val 3905"/>
          </a:avLst>
        </a:prstGeom>
        <a:solidFill>
          <a:schemeClr val="accent1">
            <a:tint val="60000"/>
            <a:hueOff val="0"/>
            <a:satOff val="0"/>
            <a:lumOff val="0"/>
            <a:alphaOff val="0"/>
          </a:schemeClr>
        </a:solidFill>
        <a:ln>
          <a:noFill/>
        </a:ln>
        <a:effectLst>
          <a:outerShdw blurRad="65500" dist="38100" dir="5400000" rotWithShape="0">
            <a:srgbClr val="000000">
              <a:alpha val="4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4BAADC36-5DB1-47BC-966B-316171D903C4}">
      <dsp:nvSpPr>
        <dsp:cNvPr id="0" name=""/>
        <dsp:cNvSpPr/>
      </dsp:nvSpPr>
      <dsp:spPr>
        <a:xfrm>
          <a:off x="1757785" y="643470"/>
          <a:ext cx="5378545" cy="5378545"/>
        </a:xfrm>
        <a:prstGeom prst="blockArc">
          <a:avLst>
            <a:gd name="adj1" fmla="val 16200000"/>
            <a:gd name="adj2" fmla="val 19285714"/>
            <a:gd name="adj3" fmla="val 3905"/>
          </a:avLst>
        </a:prstGeom>
        <a:solidFill>
          <a:schemeClr val="accent1">
            <a:tint val="60000"/>
            <a:hueOff val="0"/>
            <a:satOff val="0"/>
            <a:lumOff val="0"/>
            <a:alphaOff val="0"/>
          </a:schemeClr>
        </a:solidFill>
        <a:ln>
          <a:noFill/>
        </a:ln>
        <a:effectLst>
          <a:outerShdw blurRad="65500" dist="38100" dir="5400000" rotWithShape="0">
            <a:srgbClr val="000000">
              <a:alpha val="4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436FBD31-D02B-4A1B-8938-04B0153E1A1A}">
      <dsp:nvSpPr>
        <dsp:cNvPr id="0" name=""/>
        <dsp:cNvSpPr/>
      </dsp:nvSpPr>
      <dsp:spPr>
        <a:xfrm>
          <a:off x="3405168" y="2290853"/>
          <a:ext cx="2083779" cy="2083779"/>
        </a:xfrm>
        <a:prstGeom prst="ellipse">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t>Target Groups</a:t>
          </a:r>
          <a:endParaRPr lang="el-GR" sz="3000" kern="1200" dirty="0"/>
        </a:p>
      </dsp:txBody>
      <dsp:txXfrm>
        <a:off x="3710330" y="2596015"/>
        <a:ext cx="1473455" cy="1473455"/>
      </dsp:txXfrm>
    </dsp:sp>
    <dsp:sp modelId="{A6605AC8-25A7-4A01-A7BD-05C0C4B6FB62}">
      <dsp:nvSpPr>
        <dsp:cNvPr id="0" name=""/>
        <dsp:cNvSpPr/>
      </dsp:nvSpPr>
      <dsp:spPr>
        <a:xfrm>
          <a:off x="3644920" y="-21394"/>
          <a:ext cx="1604277" cy="1434753"/>
        </a:xfrm>
        <a:prstGeom prst="ellipse">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GB" sz="1700" kern="1200" dirty="0" smtClean="0"/>
            <a:t>200 school librarians</a:t>
          </a:r>
          <a:endParaRPr lang="el-GR" sz="1700" kern="1200" dirty="0"/>
        </a:p>
      </dsp:txBody>
      <dsp:txXfrm>
        <a:off x="3879861" y="188721"/>
        <a:ext cx="1134395" cy="1014523"/>
      </dsp:txXfrm>
    </dsp:sp>
    <dsp:sp modelId="{EAA2F68F-95BA-40B6-9623-93A0FCCD1107}">
      <dsp:nvSpPr>
        <dsp:cNvPr id="0" name=""/>
        <dsp:cNvSpPr/>
      </dsp:nvSpPr>
      <dsp:spPr>
        <a:xfrm>
          <a:off x="5585108" y="883132"/>
          <a:ext cx="1846908" cy="1611234"/>
        </a:xfrm>
        <a:prstGeom prst="ellipse">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GB" sz="1700" kern="1200" dirty="0" smtClean="0"/>
            <a:t>500 in-service teachers</a:t>
          </a:r>
          <a:endParaRPr lang="el-GR" sz="1700" kern="1200" dirty="0"/>
        </a:p>
      </dsp:txBody>
      <dsp:txXfrm>
        <a:off x="5855581" y="1119092"/>
        <a:ext cx="1305962" cy="1139314"/>
      </dsp:txXfrm>
    </dsp:sp>
    <dsp:sp modelId="{F18C9465-C543-43EF-8D3C-3F9AC921360B}">
      <dsp:nvSpPr>
        <dsp:cNvPr id="0" name=""/>
        <dsp:cNvSpPr/>
      </dsp:nvSpPr>
      <dsp:spPr>
        <a:xfrm>
          <a:off x="6119076" y="3038354"/>
          <a:ext cx="1797270" cy="1762248"/>
        </a:xfrm>
        <a:prstGeom prst="ellipse">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Policy </a:t>
          </a:r>
        </a:p>
        <a:p>
          <a:pPr lvl="0" algn="ctr" defTabSz="755650">
            <a:lnSpc>
              <a:spcPct val="90000"/>
            </a:lnSpc>
            <a:spcBef>
              <a:spcPct val="0"/>
            </a:spcBef>
            <a:spcAft>
              <a:spcPct val="35000"/>
            </a:spcAft>
          </a:pPr>
          <a:r>
            <a:rPr lang="en-US" sz="1700" kern="1200" dirty="0" smtClean="0"/>
            <a:t>Makers</a:t>
          </a:r>
          <a:endParaRPr lang="el-GR" sz="1700" kern="1200" dirty="0"/>
        </a:p>
      </dsp:txBody>
      <dsp:txXfrm>
        <a:off x="6382280" y="3296429"/>
        <a:ext cx="1270862" cy="1246098"/>
      </dsp:txXfrm>
    </dsp:sp>
    <dsp:sp modelId="{15E73BBA-CABD-449D-8345-B685D534E4ED}">
      <dsp:nvSpPr>
        <dsp:cNvPr id="0" name=""/>
        <dsp:cNvSpPr/>
      </dsp:nvSpPr>
      <dsp:spPr>
        <a:xfrm>
          <a:off x="4760218" y="4973882"/>
          <a:ext cx="1661776" cy="1469002"/>
        </a:xfrm>
        <a:prstGeom prst="ellipse">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GB" sz="1700" kern="1200" dirty="0" smtClean="0"/>
            <a:t>100 organizations </a:t>
          </a:r>
          <a:endParaRPr lang="el-GR" sz="1700" kern="1200" dirty="0"/>
        </a:p>
      </dsp:txBody>
      <dsp:txXfrm>
        <a:off x="5003579" y="5189012"/>
        <a:ext cx="1175054" cy="1038742"/>
      </dsp:txXfrm>
    </dsp:sp>
    <dsp:sp modelId="{3D118381-CA44-40E0-BE35-291534B7058F}">
      <dsp:nvSpPr>
        <dsp:cNvPr id="0" name=""/>
        <dsp:cNvSpPr/>
      </dsp:nvSpPr>
      <dsp:spPr>
        <a:xfrm>
          <a:off x="2447310" y="4918373"/>
          <a:ext cx="1711400" cy="1580019"/>
        </a:xfrm>
        <a:prstGeom prst="ellipse">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GB" sz="1700" kern="1200" dirty="0" smtClean="0"/>
            <a:t>2000 </a:t>
          </a:r>
        </a:p>
        <a:p>
          <a:pPr lvl="0" algn="ctr" defTabSz="755650">
            <a:lnSpc>
              <a:spcPct val="90000"/>
            </a:lnSpc>
            <a:spcBef>
              <a:spcPct val="0"/>
            </a:spcBef>
            <a:spcAft>
              <a:spcPct val="35000"/>
            </a:spcAft>
          </a:pPr>
          <a:r>
            <a:rPr lang="en-GB" sz="1700" kern="1200" dirty="0" smtClean="0"/>
            <a:t>Pupils &amp; their Parents</a:t>
          </a:r>
          <a:endParaRPr lang="el-GR" sz="1700" kern="1200" dirty="0"/>
        </a:p>
      </dsp:txBody>
      <dsp:txXfrm>
        <a:off x="2697939" y="5149761"/>
        <a:ext cx="1210142" cy="1117243"/>
      </dsp:txXfrm>
    </dsp:sp>
    <dsp:sp modelId="{01955C96-8CE3-46C4-BCEA-56D065128B21}">
      <dsp:nvSpPr>
        <dsp:cNvPr id="0" name=""/>
        <dsp:cNvSpPr/>
      </dsp:nvSpPr>
      <dsp:spPr>
        <a:xfrm>
          <a:off x="846653" y="3051576"/>
          <a:ext cx="2059505" cy="1735803"/>
        </a:xfrm>
        <a:prstGeom prst="ellipse">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GB" sz="1300" kern="1200" dirty="0" smtClean="0"/>
            <a:t>300 initial training teachers</a:t>
          </a:r>
        </a:p>
        <a:p>
          <a:pPr lvl="0" algn="ctr" defTabSz="577850">
            <a:lnSpc>
              <a:spcPct val="90000"/>
            </a:lnSpc>
            <a:spcBef>
              <a:spcPct val="0"/>
            </a:spcBef>
            <a:spcAft>
              <a:spcPct val="35000"/>
            </a:spcAft>
          </a:pPr>
          <a:r>
            <a:rPr lang="en-GB" sz="1300" kern="1200" dirty="0" smtClean="0"/>
            <a:t>&amp;</a:t>
          </a:r>
        </a:p>
        <a:p>
          <a:pPr lvl="0" algn="ctr" defTabSz="577850">
            <a:lnSpc>
              <a:spcPct val="90000"/>
            </a:lnSpc>
            <a:spcBef>
              <a:spcPct val="0"/>
            </a:spcBef>
            <a:spcAft>
              <a:spcPct val="35000"/>
            </a:spcAft>
          </a:pPr>
          <a:r>
            <a:rPr lang="en-GB" sz="1300" kern="1200" dirty="0" smtClean="0"/>
            <a:t>their teacher-trainers </a:t>
          </a:r>
          <a:endParaRPr lang="el-GR" sz="1300" kern="1200" dirty="0"/>
        </a:p>
      </dsp:txBody>
      <dsp:txXfrm>
        <a:off x="1148261" y="3305778"/>
        <a:ext cx="1456289" cy="1227399"/>
      </dsp:txXfrm>
    </dsp:sp>
    <dsp:sp modelId="{07B74CF8-681A-426A-A8D6-F9EDE5DFB9C8}">
      <dsp:nvSpPr>
        <dsp:cNvPr id="0" name=""/>
        <dsp:cNvSpPr/>
      </dsp:nvSpPr>
      <dsp:spPr>
        <a:xfrm>
          <a:off x="1339370" y="812584"/>
          <a:ext cx="2092369" cy="1752329"/>
        </a:xfrm>
        <a:prstGeom prst="ellipse">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GB" sz="1700" kern="1200" dirty="0" smtClean="0"/>
            <a:t>100 </a:t>
          </a:r>
        </a:p>
        <a:p>
          <a:pPr lvl="0" algn="ctr" defTabSz="755650">
            <a:lnSpc>
              <a:spcPct val="90000"/>
            </a:lnSpc>
            <a:spcBef>
              <a:spcPct val="0"/>
            </a:spcBef>
            <a:spcAft>
              <a:spcPct val="35000"/>
            </a:spcAft>
          </a:pPr>
          <a:r>
            <a:rPr lang="en-GB" sz="1700" kern="1200" dirty="0" smtClean="0"/>
            <a:t>school managers</a:t>
          </a:r>
          <a:endParaRPr lang="el-GR" sz="1700" kern="1200" dirty="0"/>
        </a:p>
      </dsp:txBody>
      <dsp:txXfrm>
        <a:off x="1645790" y="1069207"/>
        <a:ext cx="1479529" cy="1239083"/>
      </dsp:txXfrm>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4.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8.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DFFDB7-7928-4EA3-B5A5-81DA5D800C6B}" type="datetimeFigureOut">
              <a:rPr lang="el-GR" smtClean="0"/>
              <a:pPr/>
              <a:t>19/10/2012</a:t>
            </a:fld>
            <a:endParaRPr lang="el-G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BE35CD-F1DC-4077-985E-C8B212887BE8}" type="slidenum">
              <a:rPr lang="el-GR" smtClean="0"/>
              <a:pPr/>
              <a:t>‹#›</a:t>
            </a:fld>
            <a:endParaRPr lang="el-GR"/>
          </a:p>
        </p:txBody>
      </p:sp>
    </p:spTree>
    <p:extLst>
      <p:ext uri="{BB962C8B-B14F-4D97-AF65-F5344CB8AC3E}">
        <p14:creationId xmlns:p14="http://schemas.microsoft.com/office/powerpoint/2010/main" val="41313786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dirty="0"/>
          </a:p>
        </p:txBody>
      </p:sp>
      <p:sp>
        <p:nvSpPr>
          <p:cNvPr id="4" name="Slide Number Placeholder 3"/>
          <p:cNvSpPr>
            <a:spLocks noGrp="1"/>
          </p:cNvSpPr>
          <p:nvPr>
            <p:ph type="sldNum" sz="quarter" idx="10"/>
          </p:nvPr>
        </p:nvSpPr>
        <p:spPr/>
        <p:txBody>
          <a:bodyPr/>
          <a:lstStyle/>
          <a:p>
            <a:fld id="{B4BE35CD-F1DC-4077-985E-C8B212887BE8}" type="slidenum">
              <a:rPr lang="el-GR" smtClean="0"/>
              <a:pPr/>
              <a:t>12</a:t>
            </a:fld>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dirty="0"/>
          </a:p>
        </p:txBody>
      </p:sp>
      <p:sp>
        <p:nvSpPr>
          <p:cNvPr id="4" name="Slide Number Placeholder 3"/>
          <p:cNvSpPr>
            <a:spLocks noGrp="1"/>
          </p:cNvSpPr>
          <p:nvPr>
            <p:ph type="sldNum" sz="quarter" idx="10"/>
          </p:nvPr>
        </p:nvSpPr>
        <p:spPr/>
        <p:txBody>
          <a:bodyPr/>
          <a:lstStyle/>
          <a:p>
            <a:fld id="{B4BE35CD-F1DC-4077-985E-C8B212887BE8}" type="slidenum">
              <a:rPr lang="el-GR" smtClean="0"/>
              <a:pPr/>
              <a:t>13</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D2B5F843-EF32-428A-9EF4-FD45E57E64F6}" type="datetimeFigureOut">
              <a:rPr lang="el-GR" smtClean="0"/>
              <a:pPr/>
              <a:t>19/10/2012</a:t>
            </a:fld>
            <a:endParaRPr lang="el-GR"/>
          </a:p>
        </p:txBody>
      </p:sp>
      <p:sp>
        <p:nvSpPr>
          <p:cNvPr id="8" name="Footer Placeholder 7"/>
          <p:cNvSpPr>
            <a:spLocks noGrp="1"/>
          </p:cNvSpPr>
          <p:nvPr>
            <p:ph type="ftr" sz="quarter" idx="11"/>
          </p:nvPr>
        </p:nvSpPr>
        <p:spPr/>
        <p:txBody>
          <a:bodyPr/>
          <a:lstStyle>
            <a:extLst/>
          </a:lstStyle>
          <a:p>
            <a:endParaRPr lang="el-GR"/>
          </a:p>
        </p:txBody>
      </p:sp>
      <p:sp>
        <p:nvSpPr>
          <p:cNvPr id="11" name="Slide Number Placeholder 10"/>
          <p:cNvSpPr>
            <a:spLocks noGrp="1"/>
          </p:cNvSpPr>
          <p:nvPr>
            <p:ph type="sldNum" sz="quarter" idx="12"/>
          </p:nvPr>
        </p:nvSpPr>
        <p:spPr/>
        <p:txBody>
          <a:bodyPr/>
          <a:lstStyle>
            <a:extLst/>
          </a:lstStyle>
          <a:p>
            <a:fld id="{87349F57-F374-424A-86A8-3FBFA0542860}"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2B5F843-EF32-428A-9EF4-FD45E57E64F6}" type="datetimeFigureOut">
              <a:rPr lang="el-GR" smtClean="0"/>
              <a:pPr/>
              <a:t>19/10/2012</a:t>
            </a:fld>
            <a:endParaRPr lang="el-GR"/>
          </a:p>
        </p:txBody>
      </p:sp>
      <p:sp>
        <p:nvSpPr>
          <p:cNvPr id="5" name="Footer Placeholder 4"/>
          <p:cNvSpPr>
            <a:spLocks noGrp="1"/>
          </p:cNvSpPr>
          <p:nvPr>
            <p:ph type="ftr" sz="quarter" idx="11"/>
          </p:nvPr>
        </p:nvSpPr>
        <p:spPr/>
        <p:txBody>
          <a:bodyPr/>
          <a:lstStyle>
            <a:extLst/>
          </a:lstStyle>
          <a:p>
            <a:endParaRPr lang="el-GR"/>
          </a:p>
        </p:txBody>
      </p:sp>
      <p:sp>
        <p:nvSpPr>
          <p:cNvPr id="6" name="Slide Number Placeholder 5"/>
          <p:cNvSpPr>
            <a:spLocks noGrp="1"/>
          </p:cNvSpPr>
          <p:nvPr>
            <p:ph type="sldNum" sz="quarter" idx="12"/>
          </p:nvPr>
        </p:nvSpPr>
        <p:spPr/>
        <p:txBody>
          <a:bodyPr/>
          <a:lstStyle>
            <a:extLst/>
          </a:lstStyle>
          <a:p>
            <a:fld id="{87349F57-F374-424A-86A8-3FBFA0542860}"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2B5F843-EF32-428A-9EF4-FD45E57E64F6}" type="datetimeFigureOut">
              <a:rPr lang="el-GR" smtClean="0"/>
              <a:pPr/>
              <a:t>19/10/2012</a:t>
            </a:fld>
            <a:endParaRPr lang="el-GR"/>
          </a:p>
        </p:txBody>
      </p:sp>
      <p:sp>
        <p:nvSpPr>
          <p:cNvPr id="5" name="Footer Placeholder 4"/>
          <p:cNvSpPr>
            <a:spLocks noGrp="1"/>
          </p:cNvSpPr>
          <p:nvPr>
            <p:ph type="ftr" sz="quarter" idx="11"/>
          </p:nvPr>
        </p:nvSpPr>
        <p:spPr/>
        <p:txBody>
          <a:bodyPr/>
          <a:lstStyle>
            <a:extLst/>
          </a:lstStyle>
          <a:p>
            <a:endParaRPr lang="el-GR"/>
          </a:p>
        </p:txBody>
      </p:sp>
      <p:sp>
        <p:nvSpPr>
          <p:cNvPr id="6" name="Slide Number Placeholder 5"/>
          <p:cNvSpPr>
            <a:spLocks noGrp="1"/>
          </p:cNvSpPr>
          <p:nvPr>
            <p:ph type="sldNum" sz="quarter" idx="12"/>
          </p:nvPr>
        </p:nvSpPr>
        <p:spPr/>
        <p:txBody>
          <a:bodyPr/>
          <a:lstStyle>
            <a:extLst/>
          </a:lstStyle>
          <a:p>
            <a:fld id="{87349F57-F374-424A-86A8-3FBFA0542860}"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2B5F843-EF32-428A-9EF4-FD45E57E64F6}" type="datetimeFigureOut">
              <a:rPr lang="el-GR" smtClean="0"/>
              <a:pPr/>
              <a:t>19/10/2012</a:t>
            </a:fld>
            <a:endParaRPr lang="el-GR"/>
          </a:p>
        </p:txBody>
      </p:sp>
      <p:sp>
        <p:nvSpPr>
          <p:cNvPr id="5" name="Footer Placeholder 4"/>
          <p:cNvSpPr>
            <a:spLocks noGrp="1"/>
          </p:cNvSpPr>
          <p:nvPr>
            <p:ph type="ftr" sz="quarter" idx="11"/>
          </p:nvPr>
        </p:nvSpPr>
        <p:spPr/>
        <p:txBody>
          <a:bodyPr/>
          <a:lstStyle>
            <a:extLst/>
          </a:lstStyle>
          <a:p>
            <a:endParaRPr lang="el-GR"/>
          </a:p>
        </p:txBody>
      </p:sp>
      <p:sp>
        <p:nvSpPr>
          <p:cNvPr id="6" name="Slide Number Placeholder 5"/>
          <p:cNvSpPr>
            <a:spLocks noGrp="1"/>
          </p:cNvSpPr>
          <p:nvPr>
            <p:ph type="sldNum" sz="quarter" idx="12"/>
          </p:nvPr>
        </p:nvSpPr>
        <p:spPr/>
        <p:txBody>
          <a:bodyPr/>
          <a:lstStyle>
            <a:extLst/>
          </a:lstStyle>
          <a:p>
            <a:fld id="{87349F57-F374-424A-86A8-3FBFA0542860}"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2B5F843-EF32-428A-9EF4-FD45E57E64F6}" type="datetimeFigureOut">
              <a:rPr lang="el-GR" smtClean="0"/>
              <a:pPr/>
              <a:t>19/10/2012</a:t>
            </a:fld>
            <a:endParaRPr lang="el-GR"/>
          </a:p>
        </p:txBody>
      </p:sp>
      <p:sp>
        <p:nvSpPr>
          <p:cNvPr id="5" name="Footer Placeholder 4"/>
          <p:cNvSpPr>
            <a:spLocks noGrp="1"/>
          </p:cNvSpPr>
          <p:nvPr>
            <p:ph type="ftr" sz="quarter" idx="11"/>
          </p:nvPr>
        </p:nvSpPr>
        <p:spPr/>
        <p:txBody>
          <a:bodyPr/>
          <a:lstStyle>
            <a:extLst/>
          </a:lstStyle>
          <a:p>
            <a:endParaRPr lang="el-GR"/>
          </a:p>
        </p:txBody>
      </p:sp>
      <p:sp>
        <p:nvSpPr>
          <p:cNvPr id="6" name="Slide Number Placeholder 5"/>
          <p:cNvSpPr>
            <a:spLocks noGrp="1"/>
          </p:cNvSpPr>
          <p:nvPr>
            <p:ph type="sldNum" sz="quarter" idx="12"/>
          </p:nvPr>
        </p:nvSpPr>
        <p:spPr/>
        <p:txBody>
          <a:bodyPr/>
          <a:lstStyle>
            <a:extLst/>
          </a:lstStyle>
          <a:p>
            <a:fld id="{87349F57-F374-424A-86A8-3FBFA0542860}"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2B5F843-EF32-428A-9EF4-FD45E57E64F6}" type="datetimeFigureOut">
              <a:rPr lang="el-GR" smtClean="0"/>
              <a:pPr/>
              <a:t>19/10/2012</a:t>
            </a:fld>
            <a:endParaRPr lang="el-GR"/>
          </a:p>
        </p:txBody>
      </p:sp>
      <p:sp>
        <p:nvSpPr>
          <p:cNvPr id="6" name="Footer Placeholder 5"/>
          <p:cNvSpPr>
            <a:spLocks noGrp="1"/>
          </p:cNvSpPr>
          <p:nvPr>
            <p:ph type="ftr" sz="quarter" idx="11"/>
          </p:nvPr>
        </p:nvSpPr>
        <p:spPr/>
        <p:txBody>
          <a:bodyPr/>
          <a:lstStyle>
            <a:extLst/>
          </a:lstStyle>
          <a:p>
            <a:endParaRPr lang="el-GR"/>
          </a:p>
        </p:txBody>
      </p:sp>
      <p:sp>
        <p:nvSpPr>
          <p:cNvPr id="7" name="Slide Number Placeholder 6"/>
          <p:cNvSpPr>
            <a:spLocks noGrp="1"/>
          </p:cNvSpPr>
          <p:nvPr>
            <p:ph type="sldNum" sz="quarter" idx="12"/>
          </p:nvPr>
        </p:nvSpPr>
        <p:spPr/>
        <p:txBody>
          <a:bodyPr/>
          <a:lstStyle>
            <a:extLst/>
          </a:lstStyle>
          <a:p>
            <a:fld id="{87349F57-F374-424A-86A8-3FBFA0542860}"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2B5F843-EF32-428A-9EF4-FD45E57E64F6}" type="datetimeFigureOut">
              <a:rPr lang="el-GR" smtClean="0"/>
              <a:pPr/>
              <a:t>19/10/2012</a:t>
            </a:fld>
            <a:endParaRPr lang="el-GR"/>
          </a:p>
        </p:txBody>
      </p:sp>
      <p:sp>
        <p:nvSpPr>
          <p:cNvPr id="8" name="Footer Placeholder 7"/>
          <p:cNvSpPr>
            <a:spLocks noGrp="1"/>
          </p:cNvSpPr>
          <p:nvPr>
            <p:ph type="ftr" sz="quarter" idx="11"/>
          </p:nvPr>
        </p:nvSpPr>
        <p:spPr/>
        <p:txBody>
          <a:bodyPr/>
          <a:lstStyle>
            <a:extLst/>
          </a:lstStyle>
          <a:p>
            <a:endParaRPr lang="el-GR"/>
          </a:p>
        </p:txBody>
      </p:sp>
      <p:sp>
        <p:nvSpPr>
          <p:cNvPr id="9" name="Slide Number Placeholder 8"/>
          <p:cNvSpPr>
            <a:spLocks noGrp="1"/>
          </p:cNvSpPr>
          <p:nvPr>
            <p:ph type="sldNum" sz="quarter" idx="12"/>
          </p:nvPr>
        </p:nvSpPr>
        <p:spPr/>
        <p:txBody>
          <a:bodyPr/>
          <a:lstStyle>
            <a:extLst/>
          </a:lstStyle>
          <a:p>
            <a:fld id="{87349F57-F374-424A-86A8-3FBFA0542860}"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D2B5F843-EF32-428A-9EF4-FD45E57E64F6}" type="datetimeFigureOut">
              <a:rPr lang="el-GR" smtClean="0"/>
              <a:pPr/>
              <a:t>19/10/2012</a:t>
            </a:fld>
            <a:endParaRPr lang="el-GR"/>
          </a:p>
        </p:txBody>
      </p:sp>
      <p:sp>
        <p:nvSpPr>
          <p:cNvPr id="4" name="Footer Placeholder 3"/>
          <p:cNvSpPr>
            <a:spLocks noGrp="1"/>
          </p:cNvSpPr>
          <p:nvPr>
            <p:ph type="ftr" sz="quarter" idx="11"/>
          </p:nvPr>
        </p:nvSpPr>
        <p:spPr/>
        <p:txBody>
          <a:bodyPr/>
          <a:lstStyle>
            <a:extLst/>
          </a:lstStyle>
          <a:p>
            <a:endParaRPr lang="el-GR"/>
          </a:p>
        </p:txBody>
      </p:sp>
      <p:sp>
        <p:nvSpPr>
          <p:cNvPr id="5" name="Slide Number Placeholder 4"/>
          <p:cNvSpPr>
            <a:spLocks noGrp="1"/>
          </p:cNvSpPr>
          <p:nvPr>
            <p:ph type="sldNum" sz="quarter" idx="12"/>
          </p:nvPr>
        </p:nvSpPr>
        <p:spPr/>
        <p:txBody>
          <a:bodyPr/>
          <a:lstStyle>
            <a:extLst/>
          </a:lstStyle>
          <a:p>
            <a:fld id="{87349F57-F374-424A-86A8-3FBFA0542860}"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D2B5F843-EF32-428A-9EF4-FD45E57E64F6}" type="datetimeFigureOut">
              <a:rPr lang="el-GR" smtClean="0"/>
              <a:pPr/>
              <a:t>19/10/2012</a:t>
            </a:fld>
            <a:endParaRPr lang="el-GR"/>
          </a:p>
        </p:txBody>
      </p:sp>
      <p:sp>
        <p:nvSpPr>
          <p:cNvPr id="3" name="Footer Placeholder 2"/>
          <p:cNvSpPr>
            <a:spLocks noGrp="1"/>
          </p:cNvSpPr>
          <p:nvPr>
            <p:ph type="ftr" sz="quarter" idx="11"/>
          </p:nvPr>
        </p:nvSpPr>
        <p:spPr/>
        <p:txBody>
          <a:bodyPr/>
          <a:lstStyle>
            <a:extLst/>
          </a:lstStyle>
          <a:p>
            <a:endParaRPr lang="el-GR"/>
          </a:p>
        </p:txBody>
      </p:sp>
      <p:sp>
        <p:nvSpPr>
          <p:cNvPr id="4" name="Slide Number Placeholder 3"/>
          <p:cNvSpPr>
            <a:spLocks noGrp="1"/>
          </p:cNvSpPr>
          <p:nvPr>
            <p:ph type="sldNum" sz="quarter" idx="12"/>
          </p:nvPr>
        </p:nvSpPr>
        <p:spPr/>
        <p:txBody>
          <a:bodyPr/>
          <a:lstStyle>
            <a:extLst/>
          </a:lstStyle>
          <a:p>
            <a:fld id="{87349F57-F374-424A-86A8-3FBFA0542860}"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2B5F843-EF32-428A-9EF4-FD45E57E64F6}" type="datetimeFigureOut">
              <a:rPr lang="el-GR" smtClean="0"/>
              <a:pPr/>
              <a:t>19/10/2012</a:t>
            </a:fld>
            <a:endParaRPr lang="el-GR"/>
          </a:p>
        </p:txBody>
      </p:sp>
      <p:sp>
        <p:nvSpPr>
          <p:cNvPr id="6" name="Footer Placeholder 5"/>
          <p:cNvSpPr>
            <a:spLocks noGrp="1"/>
          </p:cNvSpPr>
          <p:nvPr>
            <p:ph type="ftr" sz="quarter" idx="11"/>
          </p:nvPr>
        </p:nvSpPr>
        <p:spPr/>
        <p:txBody>
          <a:bodyPr/>
          <a:lstStyle>
            <a:extLst/>
          </a:lstStyle>
          <a:p>
            <a:endParaRPr lang="el-GR"/>
          </a:p>
        </p:txBody>
      </p:sp>
      <p:sp>
        <p:nvSpPr>
          <p:cNvPr id="7" name="Slide Number Placeholder 6"/>
          <p:cNvSpPr>
            <a:spLocks noGrp="1"/>
          </p:cNvSpPr>
          <p:nvPr>
            <p:ph type="sldNum" sz="quarter" idx="12"/>
          </p:nvPr>
        </p:nvSpPr>
        <p:spPr/>
        <p:txBody>
          <a:bodyPr/>
          <a:lstStyle>
            <a:extLst/>
          </a:lstStyle>
          <a:p>
            <a:fld id="{87349F57-F374-424A-86A8-3FBFA0542860}"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2B5F843-EF32-428A-9EF4-FD45E57E64F6}" type="datetimeFigureOut">
              <a:rPr lang="el-GR" smtClean="0"/>
              <a:pPr/>
              <a:t>19/10/2012</a:t>
            </a:fld>
            <a:endParaRPr lang="el-GR"/>
          </a:p>
        </p:txBody>
      </p:sp>
      <p:sp>
        <p:nvSpPr>
          <p:cNvPr id="6" name="Footer Placeholder 5"/>
          <p:cNvSpPr>
            <a:spLocks noGrp="1"/>
          </p:cNvSpPr>
          <p:nvPr>
            <p:ph type="ftr" sz="quarter" idx="11"/>
          </p:nvPr>
        </p:nvSpPr>
        <p:spPr/>
        <p:txBody>
          <a:bodyPr/>
          <a:lstStyle>
            <a:extLst/>
          </a:lstStyle>
          <a:p>
            <a:endParaRPr lang="el-GR"/>
          </a:p>
        </p:txBody>
      </p:sp>
      <p:sp>
        <p:nvSpPr>
          <p:cNvPr id="7" name="Slide Number Placeholder 6"/>
          <p:cNvSpPr>
            <a:spLocks noGrp="1"/>
          </p:cNvSpPr>
          <p:nvPr>
            <p:ph type="sldNum" sz="quarter" idx="12"/>
          </p:nvPr>
        </p:nvSpPr>
        <p:spPr/>
        <p:txBody>
          <a:bodyPr/>
          <a:lstStyle>
            <a:extLst/>
          </a:lstStyle>
          <a:p>
            <a:fld id="{87349F57-F374-424A-86A8-3FBFA0542860}" type="slidenum">
              <a:rPr lang="el-GR" smtClean="0"/>
              <a:pPr/>
              <a:t>‹#›</a:t>
            </a:fld>
            <a:endParaRPr lang="el-GR"/>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D2B5F843-EF32-428A-9EF4-FD45E57E64F6}" type="datetimeFigureOut">
              <a:rPr lang="el-GR" smtClean="0"/>
              <a:pPr/>
              <a:t>19/10/2012</a:t>
            </a:fld>
            <a:endParaRPr lang="el-GR"/>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l-GR"/>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87349F57-F374-424A-86A8-3FBFA0542860}"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657600" y="3685032"/>
            <a:ext cx="4837176" cy="914400"/>
          </a:xfrm>
        </p:spPr>
        <p:txBody>
          <a:bodyPr>
            <a:normAutofit fontScale="92500"/>
          </a:bodyPr>
          <a:lstStyle/>
          <a:p>
            <a:r>
              <a:rPr lang="en-US" sz="3200" b="1" dirty="0" smtClean="0">
                <a:solidFill>
                  <a:schemeClr val="accent6">
                    <a:lumMod val="75000"/>
                  </a:schemeClr>
                </a:solidFill>
              </a:rPr>
              <a:t>PROJECT OVERVIEW</a:t>
            </a:r>
            <a:endParaRPr lang="el-GR" sz="3200" b="1" dirty="0">
              <a:solidFill>
                <a:schemeClr val="accent6">
                  <a:lumMod val="75000"/>
                </a:schemeClr>
              </a:solidFill>
            </a:endParaRPr>
          </a:p>
        </p:txBody>
      </p:sp>
      <p:pic>
        <p:nvPicPr>
          <p:cNvPr id="1026" name="Picture 2"/>
          <p:cNvPicPr>
            <a:picLocks noChangeAspect="1" noChangeArrowheads="1"/>
          </p:cNvPicPr>
          <p:nvPr/>
        </p:nvPicPr>
        <p:blipFill>
          <a:blip r:embed="rId2" cstate="print"/>
          <a:srcRect l="22461" t="77424" r="10461" b="12296"/>
          <a:stretch>
            <a:fillRect/>
          </a:stretch>
        </p:blipFill>
        <p:spPr bwMode="auto">
          <a:xfrm>
            <a:off x="457201" y="5493434"/>
            <a:ext cx="8382000" cy="722141"/>
          </a:xfrm>
          <a:prstGeom prst="rect">
            <a:avLst/>
          </a:prstGeom>
          <a:noFill/>
          <a:ln w="9525">
            <a:noFill/>
            <a:miter lim="800000"/>
            <a:headEnd/>
            <a:tailEnd/>
          </a:ln>
        </p:spPr>
      </p:pic>
      <p:sp>
        <p:nvSpPr>
          <p:cNvPr id="5" name="TextBox 4"/>
          <p:cNvSpPr txBox="1"/>
          <p:nvPr/>
        </p:nvSpPr>
        <p:spPr>
          <a:xfrm>
            <a:off x="4495800" y="685800"/>
            <a:ext cx="3886200" cy="923330"/>
          </a:xfrm>
          <a:prstGeom prst="rect">
            <a:avLst/>
          </a:prstGeom>
          <a:noFill/>
        </p:spPr>
        <p:txBody>
          <a:bodyPr wrap="square" rtlCol="0">
            <a:spAutoFit/>
          </a:bodyPr>
          <a:lstStyle/>
          <a:p>
            <a:pPr algn="r"/>
            <a:r>
              <a:rPr lang="en-US" dirty="0" err="1" smtClean="0"/>
              <a:t>Petros</a:t>
            </a:r>
            <a:r>
              <a:rPr lang="en-US" dirty="0" smtClean="0"/>
              <a:t> </a:t>
            </a:r>
            <a:r>
              <a:rPr lang="en-US" dirty="0" smtClean="0"/>
              <a:t>Panaou</a:t>
            </a:r>
          </a:p>
          <a:p>
            <a:pPr algn="r"/>
            <a:r>
              <a:rPr lang="en-US" dirty="0" smtClean="0"/>
              <a:t>CARDET</a:t>
            </a:r>
          </a:p>
          <a:p>
            <a:pPr algn="r"/>
            <a:endParaRPr lang="el-GR" dirty="0"/>
          </a:p>
        </p:txBody>
      </p:sp>
      <p:pic>
        <p:nvPicPr>
          <p:cNvPr id="4" name="Picture 2"/>
          <p:cNvPicPr>
            <a:picLocks noChangeAspect="1" noChangeArrowheads="1"/>
          </p:cNvPicPr>
          <p:nvPr/>
        </p:nvPicPr>
        <p:blipFill>
          <a:blip r:embed="rId3" cstate="print"/>
          <a:srcRect/>
          <a:stretch>
            <a:fillRect/>
          </a:stretch>
        </p:blipFill>
        <p:spPr bwMode="auto">
          <a:xfrm>
            <a:off x="1219200" y="609600"/>
            <a:ext cx="2502578" cy="38517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75000"/>
                  </a:schemeClr>
                </a:solidFill>
              </a:rPr>
              <a:t>Aim of the project</a:t>
            </a:r>
            <a:endParaRPr lang="el-GR" dirty="0">
              <a:solidFill>
                <a:schemeClr val="accent6">
                  <a:lumMod val="75000"/>
                </a:schemeClr>
              </a:solidFill>
            </a:endParaRPr>
          </a:p>
        </p:txBody>
      </p:sp>
      <p:graphicFrame>
        <p:nvGraphicFramePr>
          <p:cNvPr id="8" name="Content Placeholder 7"/>
          <p:cNvGraphicFramePr>
            <a:graphicFrameLocks noGrp="1"/>
          </p:cNvGraphicFramePr>
          <p:nvPr>
            <p:ph idx="1"/>
          </p:nvPr>
        </p:nvGraphicFramePr>
        <p:xfrm>
          <a:off x="503238" y="530225"/>
          <a:ext cx="8183562" cy="4727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75000"/>
                  </a:schemeClr>
                </a:solidFill>
              </a:rPr>
              <a:t>General Objective</a:t>
            </a:r>
            <a:endParaRPr lang="el-GR" dirty="0">
              <a:solidFill>
                <a:schemeClr val="accent6">
                  <a:lumMod val="75000"/>
                </a:schemeClr>
              </a:solidFill>
            </a:endParaRPr>
          </a:p>
        </p:txBody>
      </p:sp>
      <p:graphicFrame>
        <p:nvGraphicFramePr>
          <p:cNvPr id="4" name="Content Placeholder 3"/>
          <p:cNvGraphicFramePr>
            <a:graphicFrameLocks noGrp="1"/>
          </p:cNvGraphicFramePr>
          <p:nvPr>
            <p:ph idx="1"/>
          </p:nvPr>
        </p:nvGraphicFramePr>
        <p:xfrm>
          <a:off x="503238" y="530225"/>
          <a:ext cx="8183562" cy="41878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Parts of </a:t>
            </a:r>
            <a:r>
              <a:rPr lang="en-US" dirty="0" err="1" smtClean="0"/>
              <a:t>LiRe</a:t>
            </a:r>
            <a:r>
              <a:rPr lang="en-US" dirty="0" smtClean="0"/>
              <a:t> Framework</a:t>
            </a:r>
            <a:endParaRPr lang="el-GR" dirty="0"/>
          </a:p>
        </p:txBody>
      </p:sp>
      <p:graphicFrame>
        <p:nvGraphicFramePr>
          <p:cNvPr id="4" name="Content Placeholder 3"/>
          <p:cNvGraphicFramePr>
            <a:graphicFrameLocks noGrp="1"/>
          </p:cNvGraphicFramePr>
          <p:nvPr>
            <p:ph idx="1"/>
          </p:nvPr>
        </p:nvGraphicFramePr>
        <p:xfrm>
          <a:off x="503238" y="530225"/>
          <a:ext cx="8183562" cy="41878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75000"/>
                  </a:schemeClr>
                </a:solidFill>
              </a:rPr>
              <a:t>Appendices to </a:t>
            </a:r>
            <a:r>
              <a:rPr lang="en-US" dirty="0" err="1" smtClean="0">
                <a:solidFill>
                  <a:schemeClr val="accent6">
                    <a:lumMod val="75000"/>
                  </a:schemeClr>
                </a:solidFill>
              </a:rPr>
              <a:t>LiRe</a:t>
            </a:r>
            <a:r>
              <a:rPr lang="en-US" dirty="0" smtClean="0">
                <a:solidFill>
                  <a:schemeClr val="accent6">
                    <a:lumMod val="75000"/>
                  </a:schemeClr>
                </a:solidFill>
              </a:rPr>
              <a:t> Framework</a:t>
            </a:r>
            <a:endParaRPr lang="el-GR" dirty="0">
              <a:solidFill>
                <a:schemeClr val="accent6">
                  <a:lumMod val="75000"/>
                </a:schemeClr>
              </a:solidFill>
            </a:endParaRPr>
          </a:p>
        </p:txBody>
      </p:sp>
      <p:graphicFrame>
        <p:nvGraphicFramePr>
          <p:cNvPr id="6" name="Content Placeholder 5"/>
          <p:cNvGraphicFramePr>
            <a:graphicFrameLocks noGrp="1"/>
          </p:cNvGraphicFramePr>
          <p:nvPr>
            <p:ph idx="1"/>
          </p:nvPr>
        </p:nvGraphicFramePr>
        <p:xfrm>
          <a:off x="152400" y="530225"/>
          <a:ext cx="8839200" cy="41878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solidFill>
                  <a:schemeClr val="accent6">
                    <a:lumMod val="75000"/>
                  </a:schemeClr>
                </a:solidFill>
              </a:rPr>
              <a:t>Specific objectives of the project</a:t>
            </a:r>
            <a:endParaRPr lang="el-GR" dirty="0">
              <a:solidFill>
                <a:schemeClr val="accent6">
                  <a:lumMod val="75000"/>
                </a:schemeClr>
              </a:solidFill>
            </a:endParaRPr>
          </a:p>
        </p:txBody>
      </p:sp>
      <p:sp>
        <p:nvSpPr>
          <p:cNvPr id="3" name="Content Placeholder 2"/>
          <p:cNvSpPr>
            <a:spLocks noGrp="1"/>
          </p:cNvSpPr>
          <p:nvPr>
            <p:ph idx="1"/>
          </p:nvPr>
        </p:nvSpPr>
        <p:spPr>
          <a:xfrm>
            <a:off x="502920" y="530352"/>
            <a:ext cx="8183880" cy="5108448"/>
          </a:xfrm>
        </p:spPr>
        <p:txBody>
          <a:bodyPr>
            <a:normAutofit fontScale="55000" lnSpcReduction="20000"/>
          </a:bodyPr>
          <a:lstStyle/>
          <a:p>
            <a:pPr>
              <a:buNone/>
            </a:pPr>
            <a:r>
              <a:rPr lang="en-GB" sz="2900" b="1" dirty="0" smtClean="0"/>
              <a:t>1. </a:t>
            </a:r>
            <a:r>
              <a:rPr lang="en-GB" sz="2900" dirty="0" smtClean="0"/>
              <a:t>To provide stakeholders with samples/models of successful reading promotion programmes. </a:t>
            </a:r>
            <a:endParaRPr lang="el-GR" sz="2900" dirty="0" smtClean="0"/>
          </a:p>
          <a:p>
            <a:pPr>
              <a:buNone/>
            </a:pPr>
            <a:r>
              <a:rPr lang="en-GB" sz="2900" dirty="0" smtClean="0"/>
              <a:t> </a:t>
            </a:r>
            <a:endParaRPr lang="el-GR" sz="2900" dirty="0" smtClean="0"/>
          </a:p>
          <a:p>
            <a:pPr>
              <a:buNone/>
            </a:pPr>
            <a:r>
              <a:rPr lang="en-GB" sz="2900" b="1" dirty="0" smtClean="0"/>
              <a:t>2. </a:t>
            </a:r>
            <a:r>
              <a:rPr lang="en-GB" sz="2900" dirty="0" smtClean="0"/>
              <a:t>To communicate to stakeholders research results regarding reading promotion, as well as guidance through a series of Guiding Principles, Strategies and Approaches, to be used when designing and implementing a reading promotion programme.</a:t>
            </a:r>
            <a:endParaRPr lang="el-GR" sz="2900" dirty="0" smtClean="0"/>
          </a:p>
          <a:p>
            <a:pPr>
              <a:buNone/>
            </a:pPr>
            <a:r>
              <a:rPr lang="en-GB" sz="2900" b="1" dirty="0" smtClean="0"/>
              <a:t> </a:t>
            </a:r>
            <a:endParaRPr lang="el-GR" sz="2900" dirty="0" smtClean="0"/>
          </a:p>
          <a:p>
            <a:pPr>
              <a:buNone/>
            </a:pPr>
            <a:r>
              <a:rPr lang="en-GB" sz="2900" b="1" dirty="0" smtClean="0"/>
              <a:t>3.</a:t>
            </a:r>
            <a:r>
              <a:rPr lang="en-GB" sz="2900" dirty="0" smtClean="0"/>
              <a:t> To compile and assort a large number of proposed reading promotion actions, from which a school will be able to select and adjust the ones it finds most appropriate for its context and the designing of its own reading promotion action plan.</a:t>
            </a:r>
            <a:endParaRPr lang="el-GR" sz="2900" dirty="0" smtClean="0"/>
          </a:p>
          <a:p>
            <a:pPr>
              <a:buNone/>
            </a:pPr>
            <a:r>
              <a:rPr lang="en-GB" sz="2900" dirty="0" smtClean="0"/>
              <a:t> </a:t>
            </a:r>
            <a:endParaRPr lang="el-GR" sz="2900" dirty="0" smtClean="0"/>
          </a:p>
          <a:p>
            <a:pPr>
              <a:buNone/>
            </a:pPr>
            <a:r>
              <a:rPr lang="en-GB" sz="2900" b="1" dirty="0" smtClean="0"/>
              <a:t>4.</a:t>
            </a:r>
            <a:r>
              <a:rPr lang="en-GB" sz="2900" dirty="0" smtClean="0"/>
              <a:t> To provide primary school administrators, librarians and teachers with access to a large and multifaceted body of sources and resources that will help them in their efforts to build quality reading promotion programmes. Academics and teacher trainers will also benefit, in their efforts to develop this academic field and train teachers in reading promotion. </a:t>
            </a:r>
            <a:endParaRPr lang="el-GR" sz="2900" dirty="0" smtClean="0"/>
          </a:p>
          <a:p>
            <a:pPr>
              <a:buNone/>
            </a:pPr>
            <a:r>
              <a:rPr lang="en-GB" sz="2900" dirty="0" smtClean="0"/>
              <a:t> </a:t>
            </a:r>
            <a:endParaRPr lang="el-GR" sz="2900" dirty="0" smtClean="0"/>
          </a:p>
          <a:p>
            <a:pPr>
              <a:buNone/>
            </a:pPr>
            <a:r>
              <a:rPr lang="en-GB" sz="2900" b="1" dirty="0" smtClean="0"/>
              <a:t>5.</a:t>
            </a:r>
            <a:r>
              <a:rPr lang="en-GB" sz="2900" dirty="0" smtClean="0"/>
              <a:t> To facilitate efforts to train teachers, librarians, and administrators in reading promotion.</a:t>
            </a:r>
            <a:endParaRPr lang="el-G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solidFill>
                  <a:schemeClr val="accent6">
                    <a:lumMod val="75000"/>
                  </a:schemeClr>
                </a:solidFill>
              </a:rPr>
              <a:t>Specific objectives of the project</a:t>
            </a:r>
            <a:endParaRPr lang="el-GR" dirty="0">
              <a:solidFill>
                <a:schemeClr val="accent6">
                  <a:lumMod val="75000"/>
                </a:schemeClr>
              </a:solidFill>
            </a:endParaRPr>
          </a:p>
        </p:txBody>
      </p:sp>
      <p:sp>
        <p:nvSpPr>
          <p:cNvPr id="3" name="Content Placeholder 2"/>
          <p:cNvSpPr>
            <a:spLocks noGrp="1"/>
          </p:cNvSpPr>
          <p:nvPr>
            <p:ph idx="1"/>
          </p:nvPr>
        </p:nvSpPr>
        <p:spPr>
          <a:xfrm>
            <a:off x="502920" y="530352"/>
            <a:ext cx="8183880" cy="4879848"/>
          </a:xfrm>
        </p:spPr>
        <p:txBody>
          <a:bodyPr>
            <a:normAutofit fontScale="62500" lnSpcReduction="20000"/>
          </a:bodyPr>
          <a:lstStyle/>
          <a:p>
            <a:pPr marL="344488" indent="-344488">
              <a:buNone/>
            </a:pPr>
            <a:r>
              <a:rPr lang="en-GB" b="1" dirty="0" smtClean="0"/>
              <a:t>6.</a:t>
            </a:r>
            <a:r>
              <a:rPr lang="en-GB" dirty="0" smtClean="0"/>
              <a:t> To train together and encourage collaboration between all three categories of school staff, promoting the exchange of ideas and knowhow between them.</a:t>
            </a:r>
            <a:endParaRPr lang="el-GR" dirty="0" smtClean="0"/>
          </a:p>
          <a:p>
            <a:pPr marL="344488" indent="-344488">
              <a:buNone/>
            </a:pPr>
            <a:r>
              <a:rPr lang="en-GB" dirty="0" smtClean="0"/>
              <a:t> </a:t>
            </a:r>
            <a:endParaRPr lang="el-GR" dirty="0" smtClean="0"/>
          </a:p>
          <a:p>
            <a:pPr marL="344488" indent="-344488">
              <a:buNone/>
            </a:pPr>
            <a:r>
              <a:rPr lang="en-GB" b="1" dirty="0" smtClean="0"/>
              <a:t>7.</a:t>
            </a:r>
            <a:r>
              <a:rPr lang="en-GB" dirty="0" smtClean="0"/>
              <a:t> To communicate the need for whole-school collaboration in reading promotion programmes and develop school staff’s ability to do so.</a:t>
            </a:r>
            <a:endParaRPr lang="el-GR" dirty="0" smtClean="0"/>
          </a:p>
          <a:p>
            <a:pPr marL="344488" indent="-344488">
              <a:buNone/>
            </a:pPr>
            <a:r>
              <a:rPr lang="en-GB" dirty="0" smtClean="0"/>
              <a:t> </a:t>
            </a:r>
            <a:endParaRPr lang="el-GR" dirty="0" smtClean="0"/>
          </a:p>
          <a:p>
            <a:pPr marL="344488" indent="-344488">
              <a:buNone/>
            </a:pPr>
            <a:r>
              <a:rPr lang="en-GB" b="1" dirty="0" smtClean="0"/>
              <a:t>8.</a:t>
            </a:r>
            <a:r>
              <a:rPr lang="en-GB" dirty="0" smtClean="0"/>
              <a:t> To take the first practical steps towards the right direction, by training primary school staff in reading promotion, in all partner countries.</a:t>
            </a:r>
            <a:endParaRPr lang="el-GR" dirty="0" smtClean="0"/>
          </a:p>
          <a:p>
            <a:pPr marL="344488" indent="-344488">
              <a:buNone/>
            </a:pPr>
            <a:r>
              <a:rPr lang="en-GB" dirty="0" smtClean="0"/>
              <a:t> </a:t>
            </a:r>
            <a:endParaRPr lang="el-GR" dirty="0" smtClean="0"/>
          </a:p>
          <a:p>
            <a:pPr marL="344488" indent="-344488">
              <a:buNone/>
            </a:pPr>
            <a:r>
              <a:rPr lang="en-GB" b="1" dirty="0" smtClean="0"/>
              <a:t>9.</a:t>
            </a:r>
            <a:r>
              <a:rPr lang="en-GB" dirty="0" smtClean="0"/>
              <a:t> To develop and make widely available relevant evaluation tools, both to identify where students and schools stands in relation to reading for pleasure and to evaluate the effectiveness of implemented reading promotion programmes.</a:t>
            </a:r>
            <a:endParaRPr lang="el-GR" dirty="0" smtClean="0"/>
          </a:p>
          <a:p>
            <a:pPr marL="344488" indent="-344488">
              <a:buNone/>
            </a:pPr>
            <a:r>
              <a:rPr lang="en-GB" dirty="0" smtClean="0"/>
              <a:t> </a:t>
            </a:r>
            <a:endParaRPr lang="el-GR" dirty="0" smtClean="0"/>
          </a:p>
          <a:p>
            <a:pPr marL="344488" indent="-344488">
              <a:buNone/>
            </a:pPr>
            <a:r>
              <a:rPr lang="en-GB" b="1" dirty="0" smtClean="0"/>
              <a:t>10.</a:t>
            </a:r>
            <a:r>
              <a:rPr lang="en-GB" dirty="0" smtClean="0"/>
              <a:t> To push things forward by implementing reading promotion programmes in primary schools in all partner countries and reporting observations and conclusions.</a:t>
            </a:r>
            <a:endParaRPr lang="el-GR" dirty="0" smtClean="0"/>
          </a:p>
          <a:p>
            <a:pPr>
              <a:buNone/>
            </a:pPr>
            <a:endParaRPr lang="el-G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52400" y="228600"/>
          <a:ext cx="8763000" cy="64769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75000"/>
                  </a:schemeClr>
                </a:solidFill>
              </a:rPr>
              <a:t>Methodology</a:t>
            </a:r>
            <a:endParaRPr lang="el-GR" dirty="0">
              <a:solidFill>
                <a:schemeClr val="accent6">
                  <a:lumMod val="75000"/>
                </a:schemeClr>
              </a:solidFill>
            </a:endParaRPr>
          </a:p>
        </p:txBody>
      </p:sp>
      <p:graphicFrame>
        <p:nvGraphicFramePr>
          <p:cNvPr id="4" name="Content Placeholder 3"/>
          <p:cNvGraphicFramePr>
            <a:graphicFrameLocks noGrp="1"/>
          </p:cNvGraphicFramePr>
          <p:nvPr>
            <p:ph idx="1"/>
          </p:nvPr>
        </p:nvGraphicFramePr>
        <p:xfrm>
          <a:off x="-152400" y="228600"/>
          <a:ext cx="9144000" cy="51816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75000"/>
                  </a:schemeClr>
                </a:solidFill>
              </a:rPr>
              <a:t>Process</a:t>
            </a:r>
            <a:endParaRPr lang="el-GR" dirty="0">
              <a:solidFill>
                <a:schemeClr val="accent6">
                  <a:lumMod val="75000"/>
                </a:schemeClr>
              </a:solidFill>
            </a:endParaRPr>
          </a:p>
        </p:txBody>
      </p:sp>
      <p:graphicFrame>
        <p:nvGraphicFramePr>
          <p:cNvPr id="4" name="Content Placeholder 3"/>
          <p:cNvGraphicFramePr>
            <a:graphicFrameLocks noGrp="1"/>
          </p:cNvGraphicFramePr>
          <p:nvPr>
            <p:ph idx="1"/>
          </p:nvPr>
        </p:nvGraphicFramePr>
        <p:xfrm>
          <a:off x="503238" y="530225"/>
          <a:ext cx="8183562" cy="48037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75000"/>
                  </a:schemeClr>
                </a:solidFill>
              </a:rPr>
              <a:t>Process</a:t>
            </a:r>
            <a:endParaRPr lang="el-GR" dirty="0">
              <a:solidFill>
                <a:schemeClr val="accent6">
                  <a:lumMod val="75000"/>
                </a:schemeClr>
              </a:solidFill>
            </a:endParaRPr>
          </a:p>
        </p:txBody>
      </p:sp>
      <p:graphicFrame>
        <p:nvGraphicFramePr>
          <p:cNvPr id="6" name="Content Placeholder 5"/>
          <p:cNvGraphicFramePr>
            <a:graphicFrameLocks noGrp="1"/>
          </p:cNvGraphicFramePr>
          <p:nvPr>
            <p:ph idx="1"/>
          </p:nvPr>
        </p:nvGraphicFramePr>
        <p:xfrm>
          <a:off x="0" y="530225"/>
          <a:ext cx="9144000" cy="41878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75000"/>
                  </a:schemeClr>
                </a:solidFill>
              </a:rPr>
              <a:t>Project Identity</a:t>
            </a:r>
            <a:endParaRPr lang="el-GR"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304800" y="304800"/>
          <a:ext cx="8534400" cy="6134449"/>
        </p:xfrm>
        <a:graphic>
          <a:graphicData uri="http://schemas.openxmlformats.org/drawingml/2006/table">
            <a:tbl>
              <a:tblPr firstRow="1" bandRow="1">
                <a:tableStyleId>{5C22544A-7EE6-4342-B048-85BDC9FD1C3A}</a:tableStyleId>
              </a:tblPr>
              <a:tblGrid>
                <a:gridCol w="2971800"/>
                <a:gridCol w="5562600"/>
              </a:tblGrid>
              <a:tr h="904363">
                <a:tc>
                  <a:txBody>
                    <a:bodyPr/>
                    <a:lstStyle/>
                    <a:p>
                      <a:r>
                        <a:rPr lang="en-US" dirty="0" smtClean="0"/>
                        <a:t>Contracting Authority</a:t>
                      </a:r>
                      <a:endParaRPr lang="el-GR" dirty="0"/>
                    </a:p>
                  </a:txBody>
                  <a:tcPr/>
                </a:tc>
                <a:tc>
                  <a:txBody>
                    <a:bodyPr/>
                    <a:lstStyle/>
                    <a:p>
                      <a:r>
                        <a:rPr lang="en-US" dirty="0" smtClean="0"/>
                        <a:t>Education Audiovisual &amp; Culture Executive Agency (EACEA)</a:t>
                      </a:r>
                      <a:endParaRPr lang="el-GR" dirty="0"/>
                    </a:p>
                  </a:txBody>
                  <a:tcPr/>
                </a:tc>
              </a:tr>
              <a:tr h="543437">
                <a:tc>
                  <a:txBody>
                    <a:bodyPr/>
                    <a:lstStyle/>
                    <a:p>
                      <a:r>
                        <a:rPr lang="en-US" dirty="0" err="1" smtClean="0"/>
                        <a:t>Programme</a:t>
                      </a:r>
                      <a:endParaRPr lang="el-GR" dirty="0"/>
                    </a:p>
                  </a:txBody>
                  <a:tcPr/>
                </a:tc>
                <a:tc>
                  <a:txBody>
                    <a:bodyPr/>
                    <a:lstStyle/>
                    <a:p>
                      <a:r>
                        <a:rPr lang="en-US" dirty="0" smtClean="0"/>
                        <a:t>Lifelong Learning </a:t>
                      </a:r>
                      <a:r>
                        <a:rPr lang="en-US" dirty="0" err="1" smtClean="0"/>
                        <a:t>Programme</a:t>
                      </a:r>
                      <a:r>
                        <a:rPr lang="en-US" dirty="0" smtClean="0"/>
                        <a:t> (centralized)</a:t>
                      </a:r>
                      <a:endParaRPr lang="el-GR" dirty="0"/>
                    </a:p>
                  </a:txBody>
                  <a:tcPr/>
                </a:tc>
              </a:tr>
              <a:tr h="457200">
                <a:tc>
                  <a:txBody>
                    <a:bodyPr/>
                    <a:lstStyle/>
                    <a:p>
                      <a:r>
                        <a:rPr lang="en-US" dirty="0" smtClean="0"/>
                        <a:t>Action</a:t>
                      </a:r>
                      <a:endParaRPr lang="el-GR" dirty="0"/>
                    </a:p>
                  </a:txBody>
                  <a:tcPr/>
                </a:tc>
                <a:tc>
                  <a:txBody>
                    <a:bodyPr/>
                    <a:lstStyle/>
                    <a:p>
                      <a:r>
                        <a:rPr lang="en-US" dirty="0" smtClean="0"/>
                        <a:t>COMENIUS</a:t>
                      </a:r>
                      <a:r>
                        <a:rPr lang="en-US" baseline="0" dirty="0" smtClean="0"/>
                        <a:t> Multilateral Projects</a:t>
                      </a:r>
                      <a:endParaRPr lang="el-GR" dirty="0"/>
                    </a:p>
                  </a:txBody>
                  <a:tcPr/>
                </a:tc>
              </a:tr>
              <a:tr h="533400">
                <a:tc>
                  <a:txBody>
                    <a:bodyPr/>
                    <a:lstStyle/>
                    <a:p>
                      <a:r>
                        <a:rPr lang="en-US" dirty="0" smtClean="0"/>
                        <a:t>Coordinator</a:t>
                      </a:r>
                      <a:endParaRPr lang="el-GR" dirty="0"/>
                    </a:p>
                  </a:txBody>
                  <a:tcPr/>
                </a:tc>
                <a:tc>
                  <a:txBody>
                    <a:bodyPr/>
                    <a:lstStyle/>
                    <a:p>
                      <a:r>
                        <a:rPr lang="en-US" dirty="0" smtClean="0"/>
                        <a:t>P1: </a:t>
                      </a:r>
                      <a:r>
                        <a:rPr lang="en-US" b="1" dirty="0" smtClean="0"/>
                        <a:t>CARDET LTD </a:t>
                      </a:r>
                      <a:r>
                        <a:rPr lang="en-US" dirty="0" smtClean="0"/>
                        <a:t>(CYPRUS)</a:t>
                      </a:r>
                      <a:endParaRPr lang="el-GR" dirty="0"/>
                    </a:p>
                  </a:txBody>
                  <a:tcPr/>
                </a:tc>
              </a:tr>
              <a:tr h="3038661">
                <a:tc>
                  <a:txBody>
                    <a:bodyPr/>
                    <a:lstStyle/>
                    <a:p>
                      <a:r>
                        <a:rPr lang="en-US" dirty="0" smtClean="0"/>
                        <a:t>Co-beneficiaries</a:t>
                      </a:r>
                      <a:endParaRPr lang="el-GR" dirty="0"/>
                    </a:p>
                  </a:txBody>
                  <a:tcPr/>
                </a:tc>
                <a:tc>
                  <a:txBody>
                    <a:bodyPr/>
                    <a:lstStyle/>
                    <a:p>
                      <a:pPr marL="465138" indent="-465138"/>
                      <a:r>
                        <a:rPr kumimoji="0" lang="en-AU" sz="1800" kern="1200" dirty="0" smtClean="0">
                          <a:solidFill>
                            <a:schemeClr val="dk1"/>
                          </a:solidFill>
                          <a:latin typeface="+mn-lt"/>
                          <a:ea typeface="+mn-ea"/>
                          <a:cs typeface="+mn-cs"/>
                        </a:rPr>
                        <a:t>P2: </a:t>
                      </a:r>
                      <a:r>
                        <a:rPr kumimoji="0" lang="en-AU" sz="1800" b="1" kern="1200" dirty="0" smtClean="0">
                          <a:solidFill>
                            <a:schemeClr val="dk1"/>
                          </a:solidFill>
                          <a:latin typeface="+mn-lt"/>
                          <a:ea typeface="+mn-ea"/>
                          <a:cs typeface="+mn-cs"/>
                        </a:rPr>
                        <a:t>University of Piraeus Research Centre </a:t>
                      </a:r>
                      <a:r>
                        <a:rPr kumimoji="0" lang="en-AU" sz="1800" kern="1200" dirty="0" smtClean="0">
                          <a:solidFill>
                            <a:schemeClr val="dk1"/>
                          </a:solidFill>
                          <a:latin typeface="+mn-lt"/>
                          <a:ea typeface="+mn-ea"/>
                          <a:cs typeface="+mn-cs"/>
                        </a:rPr>
                        <a:t>(GREECE)</a:t>
                      </a:r>
                      <a:endParaRPr kumimoji="0" lang="el-GR" sz="1800" kern="1200" dirty="0" smtClean="0">
                        <a:solidFill>
                          <a:schemeClr val="dk1"/>
                        </a:solidFill>
                        <a:latin typeface="+mn-lt"/>
                        <a:ea typeface="+mn-ea"/>
                        <a:cs typeface="+mn-cs"/>
                      </a:endParaRPr>
                    </a:p>
                    <a:p>
                      <a:r>
                        <a:rPr kumimoji="0" lang="en-AU" sz="1800" kern="1200" dirty="0" smtClean="0">
                          <a:solidFill>
                            <a:schemeClr val="dk1"/>
                          </a:solidFill>
                          <a:latin typeface="+mn-lt"/>
                          <a:ea typeface="+mn-ea"/>
                          <a:cs typeface="+mn-cs"/>
                        </a:rPr>
                        <a:t>P3: </a:t>
                      </a:r>
                      <a:r>
                        <a:rPr kumimoji="0" lang="en-AU" sz="1800" b="1" kern="1200" dirty="0" smtClean="0">
                          <a:solidFill>
                            <a:schemeClr val="dk1"/>
                          </a:solidFill>
                          <a:latin typeface="+mn-lt"/>
                          <a:ea typeface="+mn-ea"/>
                          <a:cs typeface="+mn-cs"/>
                        </a:rPr>
                        <a:t>University of Worcester </a:t>
                      </a:r>
                      <a:r>
                        <a:rPr kumimoji="0" lang="en-AU" sz="1800" kern="1200" dirty="0" smtClean="0">
                          <a:solidFill>
                            <a:schemeClr val="dk1"/>
                          </a:solidFill>
                          <a:latin typeface="+mn-lt"/>
                          <a:ea typeface="+mn-ea"/>
                          <a:cs typeface="+mn-cs"/>
                        </a:rPr>
                        <a:t>(UK)</a:t>
                      </a:r>
                      <a:endParaRPr kumimoji="0" lang="el-GR" sz="1800" kern="1200" dirty="0" smtClean="0">
                        <a:solidFill>
                          <a:schemeClr val="dk1"/>
                        </a:solidFill>
                        <a:latin typeface="+mn-lt"/>
                        <a:ea typeface="+mn-ea"/>
                        <a:cs typeface="+mn-cs"/>
                      </a:endParaRPr>
                    </a:p>
                    <a:p>
                      <a:r>
                        <a:rPr kumimoji="0" lang="en-AU" sz="1800" kern="1200" dirty="0" smtClean="0">
                          <a:solidFill>
                            <a:schemeClr val="dk1"/>
                          </a:solidFill>
                          <a:latin typeface="+mn-lt"/>
                          <a:ea typeface="+mn-ea"/>
                          <a:cs typeface="+mn-cs"/>
                        </a:rPr>
                        <a:t>P4: </a:t>
                      </a:r>
                      <a:r>
                        <a:rPr kumimoji="0" lang="en-AU" sz="1800" b="1" kern="1200" dirty="0" smtClean="0">
                          <a:solidFill>
                            <a:schemeClr val="dk1"/>
                          </a:solidFill>
                          <a:latin typeface="+mn-lt"/>
                          <a:ea typeface="+mn-ea"/>
                          <a:cs typeface="+mn-cs"/>
                        </a:rPr>
                        <a:t>INNOVADE LI LTD</a:t>
                      </a:r>
                      <a:r>
                        <a:rPr kumimoji="0" lang="en-AU" sz="1800" kern="1200" dirty="0" smtClean="0">
                          <a:solidFill>
                            <a:schemeClr val="dk1"/>
                          </a:solidFill>
                          <a:latin typeface="+mn-lt"/>
                          <a:ea typeface="+mn-ea"/>
                          <a:cs typeface="+mn-cs"/>
                        </a:rPr>
                        <a:t> (CYPRUS) </a:t>
                      </a:r>
                      <a:endParaRPr kumimoji="0" lang="el-GR" sz="1800" kern="1200" dirty="0" smtClean="0">
                        <a:solidFill>
                          <a:schemeClr val="dk1"/>
                        </a:solidFill>
                        <a:latin typeface="+mn-lt"/>
                        <a:ea typeface="+mn-ea"/>
                        <a:cs typeface="+mn-cs"/>
                      </a:endParaRPr>
                    </a:p>
                    <a:p>
                      <a:pPr marL="404813" indent="-404813"/>
                      <a:r>
                        <a:rPr kumimoji="0" lang="en-AU" sz="1800" kern="1200" dirty="0" smtClean="0">
                          <a:solidFill>
                            <a:schemeClr val="dk1"/>
                          </a:solidFill>
                          <a:latin typeface="+mn-lt"/>
                          <a:ea typeface="+mn-ea"/>
                          <a:cs typeface="+mn-cs"/>
                        </a:rPr>
                        <a:t>P5: </a:t>
                      </a:r>
                      <a:r>
                        <a:rPr kumimoji="0" lang="en-AU" sz="1800" b="1" kern="1200" dirty="0" smtClean="0">
                          <a:solidFill>
                            <a:schemeClr val="dk1"/>
                          </a:solidFill>
                          <a:latin typeface="+mn-lt"/>
                          <a:ea typeface="+mn-ea"/>
                          <a:cs typeface="+mn-cs"/>
                        </a:rPr>
                        <a:t>Meath Community Rural and Social Development Partnership LTD </a:t>
                      </a:r>
                      <a:r>
                        <a:rPr kumimoji="0" lang="en-AU" sz="1800" kern="1200" dirty="0" smtClean="0">
                          <a:solidFill>
                            <a:schemeClr val="dk1"/>
                          </a:solidFill>
                          <a:latin typeface="+mn-lt"/>
                          <a:ea typeface="+mn-ea"/>
                          <a:cs typeface="+mn-cs"/>
                        </a:rPr>
                        <a:t>(IRELAND)</a:t>
                      </a:r>
                      <a:endParaRPr kumimoji="0" lang="el-GR" sz="1800" kern="1200" dirty="0" smtClean="0">
                        <a:solidFill>
                          <a:schemeClr val="dk1"/>
                        </a:solidFill>
                        <a:latin typeface="+mn-lt"/>
                        <a:ea typeface="+mn-ea"/>
                        <a:cs typeface="+mn-cs"/>
                      </a:endParaRPr>
                    </a:p>
                    <a:p>
                      <a:pPr marL="404813" indent="-404813"/>
                      <a:r>
                        <a:rPr kumimoji="0" lang="en-AU" sz="1800" kern="1200" dirty="0" smtClean="0">
                          <a:solidFill>
                            <a:schemeClr val="dk1"/>
                          </a:solidFill>
                          <a:latin typeface="+mn-lt"/>
                          <a:ea typeface="+mn-ea"/>
                          <a:cs typeface="+mn-cs"/>
                        </a:rPr>
                        <a:t>P6:</a:t>
                      </a:r>
                      <a:r>
                        <a:rPr kumimoji="0" lang="en-AU" sz="1800" b="1" kern="1200" dirty="0" smtClean="0">
                          <a:solidFill>
                            <a:schemeClr val="dk1"/>
                          </a:solidFill>
                          <a:latin typeface="+mn-lt"/>
                          <a:ea typeface="+mn-ea"/>
                          <a:cs typeface="+mn-cs"/>
                        </a:rPr>
                        <a:t>International Institute for Children’s Literature and Reading </a:t>
                      </a:r>
                      <a:r>
                        <a:rPr kumimoji="0" lang="en-AU" sz="1800" kern="1200" dirty="0" smtClean="0">
                          <a:solidFill>
                            <a:schemeClr val="dk1"/>
                          </a:solidFill>
                          <a:latin typeface="+mn-lt"/>
                          <a:ea typeface="+mn-ea"/>
                          <a:cs typeface="+mn-cs"/>
                        </a:rPr>
                        <a:t>(AUSTRIA)</a:t>
                      </a:r>
                      <a:endParaRPr kumimoji="0" lang="el-GR" sz="1800" kern="1200" dirty="0" smtClean="0">
                        <a:solidFill>
                          <a:schemeClr val="dk1"/>
                        </a:solidFill>
                        <a:latin typeface="+mn-lt"/>
                        <a:ea typeface="+mn-ea"/>
                        <a:cs typeface="+mn-cs"/>
                      </a:endParaRPr>
                    </a:p>
                    <a:p>
                      <a:r>
                        <a:rPr kumimoji="0" lang="en-AU" sz="1800" kern="1200" dirty="0" smtClean="0">
                          <a:solidFill>
                            <a:schemeClr val="dk1"/>
                          </a:solidFill>
                          <a:latin typeface="+mn-lt"/>
                          <a:ea typeface="+mn-ea"/>
                          <a:cs typeface="+mn-cs"/>
                        </a:rPr>
                        <a:t>P7: </a:t>
                      </a:r>
                      <a:r>
                        <a:rPr kumimoji="0" lang="en-AU" sz="1800" b="1" kern="1200" dirty="0" smtClean="0">
                          <a:solidFill>
                            <a:schemeClr val="dk1"/>
                          </a:solidFill>
                          <a:latin typeface="+mn-lt"/>
                          <a:ea typeface="+mn-ea"/>
                          <a:cs typeface="+mn-cs"/>
                        </a:rPr>
                        <a:t>BPURSUS</a:t>
                      </a:r>
                      <a:r>
                        <a:rPr kumimoji="0" lang="en-AU" sz="1800" kern="1200" dirty="0" smtClean="0">
                          <a:solidFill>
                            <a:schemeClr val="dk1"/>
                          </a:solidFill>
                          <a:latin typeface="+mn-lt"/>
                          <a:ea typeface="+mn-ea"/>
                          <a:cs typeface="+mn-cs"/>
                        </a:rPr>
                        <a:t> (POLAND)</a:t>
                      </a:r>
                      <a:endParaRPr lang="el-GR" dirty="0"/>
                    </a:p>
                  </a:txBody>
                  <a:tcPr/>
                </a:tc>
              </a:tr>
              <a:tr h="657388">
                <a:tc>
                  <a:txBody>
                    <a:bodyPr/>
                    <a:lstStyle/>
                    <a:p>
                      <a:r>
                        <a:rPr lang="en-US" dirty="0" smtClean="0"/>
                        <a:t>Duration</a:t>
                      </a:r>
                      <a:endParaRPr lang="el-GR" dirty="0"/>
                    </a:p>
                  </a:txBody>
                  <a:tcPr/>
                </a:tc>
                <a:tc>
                  <a:txBody>
                    <a:bodyPr/>
                    <a:lstStyle/>
                    <a:p>
                      <a:r>
                        <a:rPr lang="en-US" b="1" dirty="0" smtClean="0"/>
                        <a:t>1 Nov 2011 – 31 Oct 2013 </a:t>
                      </a:r>
                      <a:r>
                        <a:rPr lang="en-US" b="0" dirty="0" smtClean="0"/>
                        <a:t>(24 months)</a:t>
                      </a:r>
                      <a:endParaRPr lang="el-GR" b="0" dirty="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solidFill>
                  <a:schemeClr val="accent6">
                    <a:lumMod val="75000"/>
                  </a:schemeClr>
                </a:solidFill>
              </a:rPr>
              <a:t>Needs Addressed &amp;</a:t>
            </a:r>
            <a:br>
              <a:rPr lang="en-GB" dirty="0" smtClean="0">
                <a:solidFill>
                  <a:schemeClr val="accent6">
                    <a:lumMod val="75000"/>
                  </a:schemeClr>
                </a:solidFill>
              </a:rPr>
            </a:br>
            <a:r>
              <a:rPr lang="en-GB" dirty="0" smtClean="0">
                <a:solidFill>
                  <a:schemeClr val="accent6">
                    <a:lumMod val="75000"/>
                  </a:schemeClr>
                </a:solidFill>
              </a:rPr>
              <a:t>Background of the Project </a:t>
            </a:r>
            <a:endParaRPr lang="el-GR" dirty="0">
              <a:solidFill>
                <a:schemeClr val="accent6">
                  <a:lumMod val="75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l-GR" dirty="0"/>
          </a:p>
        </p:txBody>
      </p:sp>
      <p:graphicFrame>
        <p:nvGraphicFramePr>
          <p:cNvPr id="4" name="Content Placeholder 3"/>
          <p:cNvGraphicFramePr>
            <a:graphicFrameLocks noGrp="1"/>
          </p:cNvGraphicFramePr>
          <p:nvPr>
            <p:ph idx="1"/>
          </p:nvPr>
        </p:nvGraphicFramePr>
        <p:xfrm>
          <a:off x="503238" y="530225"/>
          <a:ext cx="8183562" cy="4270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ounded Rectangle 4"/>
          <p:cNvSpPr/>
          <p:nvPr/>
        </p:nvSpPr>
        <p:spPr>
          <a:xfrm>
            <a:off x="457200" y="5105400"/>
            <a:ext cx="8229600" cy="914400"/>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A lifelong learner is first and foremost a lifelong reader. </a:t>
            </a:r>
            <a:endParaRPr lang="el-GR"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75000"/>
                  </a:schemeClr>
                </a:solidFill>
              </a:rPr>
              <a:t>Research Evidence</a:t>
            </a:r>
            <a:endParaRPr lang="el-GR" dirty="0">
              <a:solidFill>
                <a:schemeClr val="accent6">
                  <a:lumMod val="75000"/>
                </a:schemeClr>
              </a:solidFill>
            </a:endParaRPr>
          </a:p>
        </p:txBody>
      </p:sp>
      <p:sp>
        <p:nvSpPr>
          <p:cNvPr id="3" name="Text Placeholder 2"/>
          <p:cNvSpPr>
            <a:spLocks noGrp="1"/>
          </p:cNvSpPr>
          <p:nvPr>
            <p:ph type="body" idx="1"/>
          </p:nvPr>
        </p:nvSpPr>
        <p:spPr/>
        <p:txBody>
          <a:bodyPr/>
          <a:lstStyle/>
          <a:p>
            <a:pPr algn="ctr"/>
            <a:r>
              <a:rPr lang="en-US" dirty="0" smtClean="0"/>
              <a:t>Strong Correlation</a:t>
            </a:r>
            <a:endParaRPr lang="el-GR" dirty="0"/>
          </a:p>
        </p:txBody>
      </p:sp>
      <p:sp>
        <p:nvSpPr>
          <p:cNvPr id="4" name="Text Placeholder 3"/>
          <p:cNvSpPr>
            <a:spLocks noGrp="1"/>
          </p:cNvSpPr>
          <p:nvPr>
            <p:ph type="body" sz="half" idx="3"/>
          </p:nvPr>
        </p:nvSpPr>
        <p:spPr/>
        <p:txBody>
          <a:bodyPr>
            <a:normAutofit fontScale="92500"/>
          </a:bodyPr>
          <a:lstStyle/>
          <a:p>
            <a:r>
              <a:rPr lang="en-US" dirty="0" smtClean="0"/>
              <a:t>Reading Habits &amp; Skills</a:t>
            </a:r>
            <a:endParaRPr lang="el-GR" dirty="0"/>
          </a:p>
        </p:txBody>
      </p:sp>
      <p:graphicFrame>
        <p:nvGraphicFramePr>
          <p:cNvPr id="7" name="Content Placeholder 6"/>
          <p:cNvGraphicFramePr>
            <a:graphicFrameLocks noGrp="1"/>
          </p:cNvGraphicFramePr>
          <p:nvPr>
            <p:ph sz="quarter" idx="2"/>
          </p:nvPr>
        </p:nvGraphicFramePr>
        <p:xfrm>
          <a:off x="608013" y="1447800"/>
          <a:ext cx="3930650" cy="34893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Content Placeholder 7"/>
          <p:cNvGraphicFramePr>
            <a:graphicFrameLocks noGrp="1"/>
          </p:cNvGraphicFramePr>
          <p:nvPr>
            <p:ph sz="quarter" idx="4"/>
          </p:nvPr>
        </p:nvGraphicFramePr>
        <p:xfrm>
          <a:off x="4652963" y="1447800"/>
          <a:ext cx="3930650" cy="348932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457200"/>
          <a:ext cx="8183562"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accent6">
                    <a:lumMod val="75000"/>
                  </a:schemeClr>
                </a:solidFill>
              </a:rPr>
              <a:t>LiRe’s</a:t>
            </a:r>
            <a:r>
              <a:rPr lang="en-US" dirty="0" smtClean="0">
                <a:solidFill>
                  <a:schemeClr val="accent6">
                    <a:lumMod val="75000"/>
                  </a:schemeClr>
                </a:solidFill>
              </a:rPr>
              <a:t> Aim and Objectives</a:t>
            </a:r>
            <a:endParaRPr lang="el-GR" dirty="0">
              <a:solidFill>
                <a:schemeClr val="accent6">
                  <a:lumMod val="75000"/>
                </a:schemeClr>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l-GR" dirty="0"/>
          </a:p>
        </p:txBody>
      </p:sp>
      <p:sp>
        <p:nvSpPr>
          <p:cNvPr id="3" name="Content Placeholder 2"/>
          <p:cNvSpPr>
            <a:spLocks noGrp="1"/>
          </p:cNvSpPr>
          <p:nvPr>
            <p:ph idx="1"/>
          </p:nvPr>
        </p:nvSpPr>
        <p:spPr/>
        <p:txBody>
          <a:bodyPr/>
          <a:lstStyle/>
          <a:p>
            <a:endParaRPr lang="el-GR" dirty="0"/>
          </a:p>
        </p:txBody>
      </p:sp>
      <p:sp>
        <p:nvSpPr>
          <p:cNvPr id="4" name="Rounded Rectangle 3"/>
          <p:cNvSpPr/>
          <p:nvPr/>
        </p:nvSpPr>
        <p:spPr>
          <a:xfrm>
            <a:off x="533400" y="1981200"/>
            <a:ext cx="8153400" cy="1295400"/>
          </a:xfrm>
          <a:prstGeom prst="round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effectLst>
            <a:reflection blurRad="6350" stA="50000" endA="300" endPos="9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t>“The development of a love for reading is too important to be left to chance” </a:t>
            </a:r>
            <a:r>
              <a:rPr lang="en-GB" sz="1600" dirty="0"/>
              <a:t>(Spiegel, 1981: 4)</a:t>
            </a:r>
            <a:endParaRPr lang="el-GR" sz="16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418</TotalTime>
  <Words>532</Words>
  <Application>Microsoft Office PowerPoint</Application>
  <PresentationFormat>On-screen Show (4:3)</PresentationFormat>
  <Paragraphs>129</Paragraphs>
  <Slides>19</Slides>
  <Notes>2</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Aspect</vt:lpstr>
      <vt:lpstr>PowerPoint Presentation</vt:lpstr>
      <vt:lpstr>Project Identity</vt:lpstr>
      <vt:lpstr>PowerPoint Presentation</vt:lpstr>
      <vt:lpstr>Needs Addressed &amp; Background of the Project </vt:lpstr>
      <vt:lpstr> </vt:lpstr>
      <vt:lpstr>Research Evidence</vt:lpstr>
      <vt:lpstr>PowerPoint Presentation</vt:lpstr>
      <vt:lpstr>LiRe’s Aim and Objectives</vt:lpstr>
      <vt:lpstr>PowerPoint Presentation</vt:lpstr>
      <vt:lpstr>Aim of the project</vt:lpstr>
      <vt:lpstr>General Objective</vt:lpstr>
      <vt:lpstr>Parts of LiRe Framework</vt:lpstr>
      <vt:lpstr>Appendices to LiRe Framework</vt:lpstr>
      <vt:lpstr>Specific objectives of the project</vt:lpstr>
      <vt:lpstr>Specific objectives of the project</vt:lpstr>
      <vt:lpstr>PowerPoint Presentation</vt:lpstr>
      <vt:lpstr>Methodology</vt:lpstr>
      <vt:lpstr>Process</vt:lpstr>
      <vt:lpstr>Process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Lifelong Readers (LiRe)</dc:title>
  <dc:creator>ppanaou</dc:creator>
  <cp:lastModifiedBy>Computer Center</cp:lastModifiedBy>
  <cp:revision>40</cp:revision>
  <dcterms:created xsi:type="dcterms:W3CDTF">2011-12-07T06:17:46Z</dcterms:created>
  <dcterms:modified xsi:type="dcterms:W3CDTF">2012-10-19T10:01:46Z</dcterms:modified>
</cp:coreProperties>
</file>